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50" r:id="rId2"/>
    <p:sldId id="297" r:id="rId3"/>
    <p:sldId id="351" r:id="rId4"/>
    <p:sldId id="361" r:id="rId5"/>
    <p:sldId id="439" r:id="rId6"/>
    <p:sldId id="440" r:id="rId7"/>
    <p:sldId id="441" r:id="rId8"/>
    <p:sldId id="442" r:id="rId9"/>
    <p:sldId id="443" r:id="rId10"/>
    <p:sldId id="444" r:id="rId11"/>
    <p:sldId id="445" r:id="rId12"/>
    <p:sldId id="446" r:id="rId13"/>
    <p:sldId id="447" r:id="rId14"/>
    <p:sldId id="448" r:id="rId15"/>
    <p:sldId id="449" r:id="rId16"/>
    <p:sldId id="450" r:id="rId17"/>
    <p:sldId id="451" r:id="rId18"/>
    <p:sldId id="452" r:id="rId19"/>
    <p:sldId id="422" r:id="rId20"/>
    <p:sldId id="423" r:id="rId21"/>
    <p:sldId id="424" r:id="rId22"/>
    <p:sldId id="453" r:id="rId23"/>
    <p:sldId id="426" r:id="rId24"/>
    <p:sldId id="427" r:id="rId25"/>
    <p:sldId id="428" r:id="rId26"/>
    <p:sldId id="360" r:id="rId27"/>
    <p:sldId id="431" r:id="rId28"/>
    <p:sldId id="454" r:id="rId29"/>
    <p:sldId id="455" r:id="rId30"/>
    <p:sldId id="296" r:id="rId31"/>
    <p:sldId id="456" r:id="rId32"/>
    <p:sldId id="298" r:id="rId33"/>
    <p:sldId id="299" r:id="rId34"/>
    <p:sldId id="300" r:id="rId35"/>
    <p:sldId id="457" r:id="rId36"/>
    <p:sldId id="458" r:id="rId37"/>
    <p:sldId id="438" r:id="rId38"/>
    <p:sldId id="45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29D588-19D2-564B-98A4-BF6559BE7394}">
          <p14:sldIdLst>
            <p14:sldId id="350"/>
            <p14:sldId id="297"/>
          </p14:sldIdLst>
        </p14:section>
        <p14:section name="01 USABILITY TESTING" id="{59F20EE5-3005-9042-B18E-1AEFAA124C9D}">
          <p14:sldIdLst>
            <p14:sldId id="351"/>
            <p14:sldId id="361"/>
            <p14:sldId id="439"/>
            <p14:sldId id="440"/>
            <p14:sldId id="441"/>
            <p14:sldId id="442"/>
            <p14:sldId id="443"/>
            <p14:sldId id="444"/>
            <p14:sldId id="445"/>
            <p14:sldId id="446"/>
            <p14:sldId id="447"/>
            <p14:sldId id="448"/>
            <p14:sldId id="449"/>
            <p14:sldId id="450"/>
            <p14:sldId id="451"/>
            <p14:sldId id="452"/>
          </p14:sldIdLst>
        </p14:section>
        <p14:section name="02 Conducting Experiments" id="{9EBE7BB0-A3F3-7E4E-AE15-B195F64CEA88}">
          <p14:sldIdLst>
            <p14:sldId id="422"/>
            <p14:sldId id="423"/>
            <p14:sldId id="424"/>
            <p14:sldId id="453"/>
          </p14:sldIdLst>
        </p14:section>
        <p14:section name="03 In-the-wild studies" id="{E8566563-863F-E245-81E6-F190386A7782}">
          <p14:sldIdLst>
            <p14:sldId id="426"/>
            <p14:sldId id="427"/>
            <p14:sldId id="428"/>
            <p14:sldId id="360"/>
            <p14:sldId id="431"/>
            <p14:sldId id="454"/>
            <p14:sldId id="455"/>
            <p14:sldId id="296"/>
            <p14:sldId id="456"/>
            <p14:sldId id="298"/>
            <p14:sldId id="299"/>
            <p14:sldId id="300"/>
            <p14:sldId id="457"/>
            <p14:sldId id="458"/>
            <p14:sldId id="438"/>
            <p14:sldId id="4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A6A6A6"/>
    <a:srgbClr val="F2F2F2"/>
    <a:srgbClr val="D9D9D9"/>
    <a:srgbClr val="2C2C2C"/>
    <a:srgbClr val="74121D"/>
    <a:srgbClr val="351F2D"/>
    <a:srgbClr val="5A5A5A"/>
    <a:srgbClr val="D3A76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A709E2-B613-DD48-ADEE-4CC0E42D90D6}" v="25" dt="2025-06-04T17:22:10.512"/>
    <p1510:client id="{FD3CC401-6F34-B349-AC77-4174ABBC919D}" v="185" dt="2025-06-04T18:33:27.4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2409" autoAdjust="0"/>
  </p:normalViewPr>
  <p:slideViewPr>
    <p:cSldViewPr snapToGrid="0">
      <p:cViewPr varScale="1">
        <p:scale>
          <a:sx n="65" d="100"/>
          <a:sy n="65" d="100"/>
        </p:scale>
        <p:origin x="1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ITAH BINTI GHAZALI" userId="94db6960-132c-444f-a4d9-23ae1565c350" providerId="ADAL" clId="{FD3CC401-6F34-B349-AC77-4174ABBC919D}"/>
    <pc:docChg chg="undo custSel addSld delSld modSld delSection modSection">
      <pc:chgData name="MASITAH BINTI GHAZALI" userId="94db6960-132c-444f-a4d9-23ae1565c350" providerId="ADAL" clId="{FD3CC401-6F34-B349-AC77-4174ABBC919D}" dt="2025-06-04T18:34:20.924" v="1030" actId="1076"/>
      <pc:docMkLst>
        <pc:docMk/>
      </pc:docMkLst>
      <pc:sldChg chg="add">
        <pc:chgData name="MASITAH BINTI GHAZALI" userId="94db6960-132c-444f-a4d9-23ae1565c350" providerId="ADAL" clId="{FD3CC401-6F34-B349-AC77-4174ABBC919D}" dt="2025-06-04T18:29:44.981" v="947"/>
        <pc:sldMkLst>
          <pc:docMk/>
          <pc:sldMk cId="0" sldId="296"/>
        </pc:sldMkLst>
      </pc:sldChg>
      <pc:sldChg chg="delSp modSp mod delAnim">
        <pc:chgData name="MASITAH BINTI GHAZALI" userId="94db6960-132c-444f-a4d9-23ae1565c350" providerId="ADAL" clId="{FD3CC401-6F34-B349-AC77-4174ABBC919D}" dt="2025-06-04T17:45:45.422" v="140" actId="1076"/>
        <pc:sldMkLst>
          <pc:docMk/>
          <pc:sldMk cId="2612194120" sldId="297"/>
        </pc:sldMkLst>
        <pc:spChg chg="mod">
          <ac:chgData name="MASITAH BINTI GHAZALI" userId="94db6960-132c-444f-a4d9-23ae1565c350" providerId="ADAL" clId="{FD3CC401-6F34-B349-AC77-4174ABBC919D}" dt="2025-06-04T17:45:45.422" v="140" actId="1076"/>
          <ac:spMkLst>
            <pc:docMk/>
            <pc:sldMk cId="2612194120" sldId="297"/>
            <ac:spMk id="2" creationId="{ECF91112-E67B-52E0-5CE0-84E598D5ACC2}"/>
          </ac:spMkLst>
        </pc:spChg>
        <pc:spChg chg="mod">
          <ac:chgData name="MASITAH BINTI GHAZALI" userId="94db6960-132c-444f-a4d9-23ae1565c350" providerId="ADAL" clId="{FD3CC401-6F34-B349-AC77-4174ABBC919D}" dt="2025-06-04T17:45:45.422" v="140" actId="1076"/>
          <ac:spMkLst>
            <pc:docMk/>
            <pc:sldMk cId="2612194120" sldId="297"/>
            <ac:spMk id="3" creationId="{0BC73770-F834-B3F6-8C54-7A5C1249A7AA}"/>
          </ac:spMkLst>
        </pc:spChg>
        <pc:spChg chg="mod">
          <ac:chgData name="MASITAH BINTI GHAZALI" userId="94db6960-132c-444f-a4d9-23ae1565c350" providerId="ADAL" clId="{FD3CC401-6F34-B349-AC77-4174ABBC919D}" dt="2025-06-04T17:45:45.422" v="140" actId="1076"/>
          <ac:spMkLst>
            <pc:docMk/>
            <pc:sldMk cId="2612194120" sldId="297"/>
            <ac:spMk id="4" creationId="{BAF8E65B-A985-5225-3DBE-AE4CF54409A9}"/>
          </ac:spMkLst>
        </pc:spChg>
        <pc:spChg chg="mod">
          <ac:chgData name="MASITAH BINTI GHAZALI" userId="94db6960-132c-444f-a4d9-23ae1565c350" providerId="ADAL" clId="{FD3CC401-6F34-B349-AC77-4174ABBC919D}" dt="2025-06-04T17:45:45.422" v="140" actId="1076"/>
          <ac:spMkLst>
            <pc:docMk/>
            <pc:sldMk cId="2612194120" sldId="297"/>
            <ac:spMk id="6" creationId="{2A3CD455-E96D-A90F-3D91-16AFB50725EE}"/>
          </ac:spMkLst>
        </pc:spChg>
        <pc:spChg chg="mod">
          <ac:chgData name="MASITAH BINTI GHAZALI" userId="94db6960-132c-444f-a4d9-23ae1565c350" providerId="ADAL" clId="{FD3CC401-6F34-B349-AC77-4174ABBC919D}" dt="2025-06-04T17:45:45.422" v="140" actId="1076"/>
          <ac:spMkLst>
            <pc:docMk/>
            <pc:sldMk cId="2612194120" sldId="297"/>
            <ac:spMk id="15" creationId="{7EC946D2-7E11-A49F-CFDD-1AC8AF53C957}"/>
          </ac:spMkLst>
        </pc:spChg>
        <pc:spChg chg="mod">
          <ac:chgData name="MASITAH BINTI GHAZALI" userId="94db6960-132c-444f-a4d9-23ae1565c350" providerId="ADAL" clId="{FD3CC401-6F34-B349-AC77-4174ABBC919D}" dt="2025-06-04T17:45:45.422" v="140" actId="1076"/>
          <ac:spMkLst>
            <pc:docMk/>
            <pc:sldMk cId="2612194120" sldId="297"/>
            <ac:spMk id="16" creationId="{A535CD31-F92E-8B2C-2DA9-5474A8A188F5}"/>
          </ac:spMkLst>
        </pc:spChg>
        <pc:spChg chg="del">
          <ac:chgData name="MASITAH BINTI GHAZALI" userId="94db6960-132c-444f-a4d9-23ae1565c350" providerId="ADAL" clId="{FD3CC401-6F34-B349-AC77-4174ABBC919D}" dt="2025-06-04T17:45:28.778" v="138" actId="478"/>
          <ac:spMkLst>
            <pc:docMk/>
            <pc:sldMk cId="2612194120" sldId="297"/>
            <ac:spMk id="17" creationId="{8EFC1AA5-6F7F-F747-4320-0EA3318DBD97}"/>
          </ac:spMkLst>
        </pc:spChg>
        <pc:spChg chg="del">
          <ac:chgData name="MASITAH BINTI GHAZALI" userId="94db6960-132c-444f-a4d9-23ae1565c350" providerId="ADAL" clId="{FD3CC401-6F34-B349-AC77-4174ABBC919D}" dt="2025-06-04T17:45:35.643" v="139" actId="478"/>
          <ac:spMkLst>
            <pc:docMk/>
            <pc:sldMk cId="2612194120" sldId="297"/>
            <ac:spMk id="26" creationId="{DC4E9F6C-91FE-5CC8-7FA1-70BB68B23BFA}"/>
          </ac:spMkLst>
        </pc:spChg>
      </pc:sldChg>
      <pc:sldChg chg="add">
        <pc:chgData name="MASITAH BINTI GHAZALI" userId="94db6960-132c-444f-a4d9-23ae1565c350" providerId="ADAL" clId="{FD3CC401-6F34-B349-AC77-4174ABBC919D}" dt="2025-06-04T18:29:44.981" v="947"/>
        <pc:sldMkLst>
          <pc:docMk/>
          <pc:sldMk cId="0" sldId="298"/>
        </pc:sldMkLst>
      </pc:sldChg>
      <pc:sldChg chg="add">
        <pc:chgData name="MASITAH BINTI GHAZALI" userId="94db6960-132c-444f-a4d9-23ae1565c350" providerId="ADAL" clId="{FD3CC401-6F34-B349-AC77-4174ABBC919D}" dt="2025-06-04T18:29:44.981" v="947"/>
        <pc:sldMkLst>
          <pc:docMk/>
          <pc:sldMk cId="0" sldId="299"/>
        </pc:sldMkLst>
      </pc:sldChg>
      <pc:sldChg chg="add">
        <pc:chgData name="MASITAH BINTI GHAZALI" userId="94db6960-132c-444f-a4d9-23ae1565c350" providerId="ADAL" clId="{FD3CC401-6F34-B349-AC77-4174ABBC919D}" dt="2025-06-04T18:29:44.981" v="947"/>
        <pc:sldMkLst>
          <pc:docMk/>
          <pc:sldMk cId="0" sldId="300"/>
        </pc:sldMkLst>
      </pc:sldChg>
      <pc:sldChg chg="modSp mod">
        <pc:chgData name="MASITAH BINTI GHAZALI" userId="94db6960-132c-444f-a4d9-23ae1565c350" providerId="ADAL" clId="{FD3CC401-6F34-B349-AC77-4174ABBC919D}" dt="2025-06-04T17:40:05.063" v="53" actId="20577"/>
        <pc:sldMkLst>
          <pc:docMk/>
          <pc:sldMk cId="839588170" sldId="350"/>
        </pc:sldMkLst>
        <pc:spChg chg="mod">
          <ac:chgData name="MASITAH BINTI GHAZALI" userId="94db6960-132c-444f-a4d9-23ae1565c350" providerId="ADAL" clId="{FD3CC401-6F34-B349-AC77-4174ABBC919D}" dt="2025-06-04T17:40:05.063" v="53" actId="20577"/>
          <ac:spMkLst>
            <pc:docMk/>
            <pc:sldMk cId="839588170" sldId="350"/>
            <ac:spMk id="5" creationId="{49181100-FF79-92DD-2D59-F8730F46A416}"/>
          </ac:spMkLst>
        </pc:spChg>
      </pc:sldChg>
      <pc:sldChg chg="addSp delSp modSp mod">
        <pc:chgData name="MASITAH BINTI GHAZALI" userId="94db6960-132c-444f-a4d9-23ae1565c350" providerId="ADAL" clId="{FD3CC401-6F34-B349-AC77-4174ABBC919D}" dt="2025-06-04T17:49:10.365" v="164" actId="20577"/>
        <pc:sldMkLst>
          <pc:docMk/>
          <pc:sldMk cId="1386602692" sldId="351"/>
        </pc:sldMkLst>
        <pc:spChg chg="add mod">
          <ac:chgData name="MASITAH BINTI GHAZALI" userId="94db6960-132c-444f-a4d9-23ae1565c350" providerId="ADAL" clId="{FD3CC401-6F34-B349-AC77-4174ABBC919D}" dt="2025-06-04T17:49:10.365" v="164" actId="20577"/>
          <ac:spMkLst>
            <pc:docMk/>
            <pc:sldMk cId="1386602692" sldId="351"/>
            <ac:spMk id="3" creationId="{88E5188C-F077-F48F-7CEB-71D7B5B11357}"/>
          </ac:spMkLst>
        </pc:spChg>
        <pc:spChg chg="del">
          <ac:chgData name="MASITAH BINTI GHAZALI" userId="94db6960-132c-444f-a4d9-23ae1565c350" providerId="ADAL" clId="{FD3CC401-6F34-B349-AC77-4174ABBC919D}" dt="2025-06-04T17:48:59.336" v="147" actId="478"/>
          <ac:spMkLst>
            <pc:docMk/>
            <pc:sldMk cId="1386602692" sldId="351"/>
            <ac:spMk id="6" creationId="{A653D112-937F-C422-88F7-4A329C5BA2C3}"/>
          </ac:spMkLst>
        </pc:spChg>
      </pc:sldChg>
      <pc:sldChg chg="addSp delSp modSp mod">
        <pc:chgData name="MASITAH BINTI GHAZALI" userId="94db6960-132c-444f-a4d9-23ae1565c350" providerId="ADAL" clId="{FD3CC401-6F34-B349-AC77-4174ABBC919D}" dt="2025-06-04T18:23:21.839" v="857" actId="1076"/>
        <pc:sldMkLst>
          <pc:docMk/>
          <pc:sldMk cId="330938952" sldId="360"/>
        </pc:sldMkLst>
        <pc:spChg chg="del">
          <ac:chgData name="MASITAH BINTI GHAZALI" userId="94db6960-132c-444f-a4d9-23ae1565c350" providerId="ADAL" clId="{FD3CC401-6F34-B349-AC77-4174ABBC919D}" dt="2025-06-04T18:23:00.342" v="848" actId="478"/>
          <ac:spMkLst>
            <pc:docMk/>
            <pc:sldMk cId="330938952" sldId="360"/>
            <ac:spMk id="3" creationId="{9523C8AB-43CF-2875-9F7C-78893F5B0924}"/>
          </ac:spMkLst>
        </pc:spChg>
        <pc:spChg chg="mod">
          <ac:chgData name="MASITAH BINTI GHAZALI" userId="94db6960-132c-444f-a4d9-23ae1565c350" providerId="ADAL" clId="{FD3CC401-6F34-B349-AC77-4174ABBC919D}" dt="2025-06-04T18:22:12.520" v="841" actId="20577"/>
          <ac:spMkLst>
            <pc:docMk/>
            <pc:sldMk cId="330938952" sldId="360"/>
            <ac:spMk id="6" creationId="{DA5982DD-5229-0A3C-FAC7-EA278FD929CD}"/>
          </ac:spMkLst>
        </pc:spChg>
        <pc:spChg chg="add mod">
          <ac:chgData name="MASITAH BINTI GHAZALI" userId="94db6960-132c-444f-a4d9-23ae1565c350" providerId="ADAL" clId="{FD3CC401-6F34-B349-AC77-4174ABBC919D}" dt="2025-06-04T18:23:21.839" v="857" actId="1076"/>
          <ac:spMkLst>
            <pc:docMk/>
            <pc:sldMk cId="330938952" sldId="360"/>
            <ac:spMk id="7" creationId="{4D3B0FED-8EA9-AA91-B3CE-9B2A8F5FB795}"/>
          </ac:spMkLst>
        </pc:spChg>
        <pc:spChg chg="add mod">
          <ac:chgData name="MASITAH BINTI GHAZALI" userId="94db6960-132c-444f-a4d9-23ae1565c350" providerId="ADAL" clId="{FD3CC401-6F34-B349-AC77-4174ABBC919D}" dt="2025-06-04T18:23:17.951" v="856" actId="1076"/>
          <ac:spMkLst>
            <pc:docMk/>
            <pc:sldMk cId="330938952" sldId="360"/>
            <ac:spMk id="8" creationId="{C2F5BA73-047D-D4A7-9DC5-69405BB71ECD}"/>
          </ac:spMkLst>
        </pc:spChg>
        <pc:picChg chg="del">
          <ac:chgData name="MASITAH BINTI GHAZALI" userId="94db6960-132c-444f-a4d9-23ae1565c350" providerId="ADAL" clId="{FD3CC401-6F34-B349-AC77-4174ABBC919D}" dt="2025-06-04T18:22:20.109" v="842" actId="478"/>
          <ac:picMkLst>
            <pc:docMk/>
            <pc:sldMk cId="330938952" sldId="360"/>
            <ac:picMk id="2" creationId="{217F384B-D532-31C2-AFAB-707AB77A3B2E}"/>
          </ac:picMkLst>
        </pc:picChg>
        <pc:picChg chg="add mod">
          <ac:chgData name="MASITAH BINTI GHAZALI" userId="94db6960-132c-444f-a4d9-23ae1565c350" providerId="ADAL" clId="{FD3CC401-6F34-B349-AC77-4174ABBC919D}" dt="2025-06-04T18:22:27.641" v="844" actId="1076"/>
          <ac:picMkLst>
            <pc:docMk/>
            <pc:sldMk cId="330938952" sldId="360"/>
            <ac:picMk id="4" creationId="{60A40586-C30F-1AA7-ACBE-94BD0EB5AA1D}"/>
          </ac:picMkLst>
        </pc:picChg>
      </pc:sldChg>
      <pc:sldChg chg="modSp mod">
        <pc:chgData name="MASITAH BINTI GHAZALI" userId="94db6960-132c-444f-a4d9-23ae1565c350" providerId="ADAL" clId="{FD3CC401-6F34-B349-AC77-4174ABBC919D}" dt="2025-06-04T17:51:24.639" v="205" actId="1076"/>
        <pc:sldMkLst>
          <pc:docMk/>
          <pc:sldMk cId="4097058015" sldId="361"/>
        </pc:sldMkLst>
        <pc:spChg chg="mod">
          <ac:chgData name="MASITAH BINTI GHAZALI" userId="94db6960-132c-444f-a4d9-23ae1565c350" providerId="ADAL" clId="{FD3CC401-6F34-B349-AC77-4174ABBC919D}" dt="2025-06-04T17:50:55.542" v="190" actId="20577"/>
          <ac:spMkLst>
            <pc:docMk/>
            <pc:sldMk cId="4097058015" sldId="361"/>
            <ac:spMk id="11" creationId="{5F8ABBDF-3747-8705-1924-07418AF13822}"/>
          </ac:spMkLst>
        </pc:spChg>
        <pc:spChg chg="mod">
          <ac:chgData name="MASITAH BINTI GHAZALI" userId="94db6960-132c-444f-a4d9-23ae1565c350" providerId="ADAL" clId="{FD3CC401-6F34-B349-AC77-4174ABBC919D}" dt="2025-06-04T17:51:24.639" v="205" actId="1076"/>
          <ac:spMkLst>
            <pc:docMk/>
            <pc:sldMk cId="4097058015" sldId="361"/>
            <ac:spMk id="24" creationId="{F661811A-DEE6-3FF2-146E-A7FF2A655DF1}"/>
          </ac:spMkLst>
        </pc:spChg>
      </pc:sldChg>
      <pc:sldChg chg="modSp mod">
        <pc:chgData name="MASITAH BINTI GHAZALI" userId="94db6960-132c-444f-a4d9-23ae1565c350" providerId="ADAL" clId="{FD3CC401-6F34-B349-AC77-4174ABBC919D}" dt="2025-06-04T18:15:26.780" v="604" actId="404"/>
        <pc:sldMkLst>
          <pc:docMk/>
          <pc:sldMk cId="2888101274" sldId="422"/>
        </pc:sldMkLst>
        <pc:spChg chg="mod">
          <ac:chgData name="MASITAH BINTI GHAZALI" userId="94db6960-132c-444f-a4d9-23ae1565c350" providerId="ADAL" clId="{FD3CC401-6F34-B349-AC77-4174ABBC919D}" dt="2025-06-04T18:15:26.780" v="604" actId="404"/>
          <ac:spMkLst>
            <pc:docMk/>
            <pc:sldMk cId="2888101274" sldId="422"/>
            <ac:spMk id="6" creationId="{069D8102-1E6F-286F-9E05-3B1DC9EDEA9E}"/>
          </ac:spMkLst>
        </pc:spChg>
      </pc:sldChg>
      <pc:sldChg chg="modSp mod">
        <pc:chgData name="MASITAH BINTI GHAZALI" userId="94db6960-132c-444f-a4d9-23ae1565c350" providerId="ADAL" clId="{FD3CC401-6F34-B349-AC77-4174ABBC919D}" dt="2025-06-04T18:16:31.306" v="632" actId="1076"/>
        <pc:sldMkLst>
          <pc:docMk/>
          <pc:sldMk cId="3249961795" sldId="423"/>
        </pc:sldMkLst>
        <pc:spChg chg="mod">
          <ac:chgData name="MASITAH BINTI GHAZALI" userId="94db6960-132c-444f-a4d9-23ae1565c350" providerId="ADAL" clId="{FD3CC401-6F34-B349-AC77-4174ABBC919D}" dt="2025-06-04T18:15:51.457" v="615" actId="20577"/>
          <ac:spMkLst>
            <pc:docMk/>
            <pc:sldMk cId="3249961795" sldId="423"/>
            <ac:spMk id="11" creationId="{1568EE9C-3EF3-DC69-9E4D-AA601AAB747E}"/>
          </ac:spMkLst>
        </pc:spChg>
        <pc:spChg chg="mod">
          <ac:chgData name="MASITAH BINTI GHAZALI" userId="94db6960-132c-444f-a4d9-23ae1565c350" providerId="ADAL" clId="{FD3CC401-6F34-B349-AC77-4174ABBC919D}" dt="2025-06-04T18:16:31.306" v="632" actId="1076"/>
          <ac:spMkLst>
            <pc:docMk/>
            <pc:sldMk cId="3249961795" sldId="423"/>
            <ac:spMk id="24" creationId="{EB50D812-8435-9A01-EB5A-2A88967EACF5}"/>
          </ac:spMkLst>
        </pc:spChg>
      </pc:sldChg>
      <pc:sldChg chg="modSp mod">
        <pc:chgData name="MASITAH BINTI GHAZALI" userId="94db6960-132c-444f-a4d9-23ae1565c350" providerId="ADAL" clId="{FD3CC401-6F34-B349-AC77-4174ABBC919D}" dt="2025-06-04T18:17:37.735" v="671" actId="1076"/>
        <pc:sldMkLst>
          <pc:docMk/>
          <pc:sldMk cId="3318323802" sldId="424"/>
        </pc:sldMkLst>
        <pc:spChg chg="mod">
          <ac:chgData name="MASITAH BINTI GHAZALI" userId="94db6960-132c-444f-a4d9-23ae1565c350" providerId="ADAL" clId="{FD3CC401-6F34-B349-AC77-4174ABBC919D}" dt="2025-06-04T18:17:01.804" v="656" actId="20577"/>
          <ac:spMkLst>
            <pc:docMk/>
            <pc:sldMk cId="3318323802" sldId="424"/>
            <ac:spMk id="11" creationId="{4374CDA8-B5F8-DF1B-A479-1BF948F2ECF0}"/>
          </ac:spMkLst>
        </pc:spChg>
        <pc:spChg chg="mod">
          <ac:chgData name="MASITAH BINTI GHAZALI" userId="94db6960-132c-444f-a4d9-23ae1565c350" providerId="ADAL" clId="{FD3CC401-6F34-B349-AC77-4174ABBC919D}" dt="2025-06-04T18:17:37.735" v="671" actId="1076"/>
          <ac:spMkLst>
            <pc:docMk/>
            <pc:sldMk cId="3318323802" sldId="424"/>
            <ac:spMk id="24" creationId="{4E9F4A53-1BED-5920-EEE2-69E1D7E7888D}"/>
          </ac:spMkLst>
        </pc:spChg>
      </pc:sldChg>
      <pc:sldChg chg="del">
        <pc:chgData name="MASITAH BINTI GHAZALI" userId="94db6960-132c-444f-a4d9-23ae1565c350" providerId="ADAL" clId="{FD3CC401-6F34-B349-AC77-4174ABBC919D}" dt="2025-06-04T18:17:54.535" v="673" actId="2696"/>
        <pc:sldMkLst>
          <pc:docMk/>
          <pc:sldMk cId="1532740759" sldId="425"/>
        </pc:sldMkLst>
      </pc:sldChg>
      <pc:sldChg chg="modSp mod">
        <pc:chgData name="MASITAH BINTI GHAZALI" userId="94db6960-132c-444f-a4d9-23ae1565c350" providerId="ADAL" clId="{FD3CC401-6F34-B349-AC77-4174ABBC919D}" dt="2025-06-04T18:20:00.993" v="776" actId="404"/>
        <pc:sldMkLst>
          <pc:docMk/>
          <pc:sldMk cId="1745111334" sldId="426"/>
        </pc:sldMkLst>
        <pc:spChg chg="mod">
          <ac:chgData name="MASITAH BINTI GHAZALI" userId="94db6960-132c-444f-a4d9-23ae1565c350" providerId="ADAL" clId="{FD3CC401-6F34-B349-AC77-4174ABBC919D}" dt="2025-06-04T18:20:00.993" v="776" actId="404"/>
          <ac:spMkLst>
            <pc:docMk/>
            <pc:sldMk cId="1745111334" sldId="426"/>
            <ac:spMk id="6" creationId="{F33C2A3A-4EEB-54ED-927D-E41C0EC9290A}"/>
          </ac:spMkLst>
        </pc:spChg>
      </pc:sldChg>
      <pc:sldChg chg="modSp mod">
        <pc:chgData name="MASITAH BINTI GHAZALI" userId="94db6960-132c-444f-a4d9-23ae1565c350" providerId="ADAL" clId="{FD3CC401-6F34-B349-AC77-4174ABBC919D}" dt="2025-06-04T18:20:57.408" v="809" actId="1076"/>
        <pc:sldMkLst>
          <pc:docMk/>
          <pc:sldMk cId="1496188356" sldId="427"/>
        </pc:sldMkLst>
        <pc:spChg chg="mod">
          <ac:chgData name="MASITAH BINTI GHAZALI" userId="94db6960-132c-444f-a4d9-23ae1565c350" providerId="ADAL" clId="{FD3CC401-6F34-B349-AC77-4174ABBC919D}" dt="2025-06-04T18:20:14.598" v="788" actId="20577"/>
          <ac:spMkLst>
            <pc:docMk/>
            <pc:sldMk cId="1496188356" sldId="427"/>
            <ac:spMk id="11" creationId="{C28EF410-08BF-155D-00B8-ACD407A070F9}"/>
          </ac:spMkLst>
        </pc:spChg>
        <pc:spChg chg="mod">
          <ac:chgData name="MASITAH BINTI GHAZALI" userId="94db6960-132c-444f-a4d9-23ae1565c350" providerId="ADAL" clId="{FD3CC401-6F34-B349-AC77-4174ABBC919D}" dt="2025-06-04T18:20:57.408" v="809" actId="1076"/>
          <ac:spMkLst>
            <pc:docMk/>
            <pc:sldMk cId="1496188356" sldId="427"/>
            <ac:spMk id="24" creationId="{21E1835F-E71A-BADE-D599-8D88E205FD64}"/>
          </ac:spMkLst>
        </pc:spChg>
      </pc:sldChg>
      <pc:sldChg chg="addSp delSp modSp mod">
        <pc:chgData name="MASITAH BINTI GHAZALI" userId="94db6960-132c-444f-a4d9-23ae1565c350" providerId="ADAL" clId="{FD3CC401-6F34-B349-AC77-4174ABBC919D}" dt="2025-06-04T18:22:03.085" v="834" actId="1076"/>
        <pc:sldMkLst>
          <pc:docMk/>
          <pc:sldMk cId="850687714" sldId="428"/>
        </pc:sldMkLst>
        <pc:spChg chg="add del mod">
          <ac:chgData name="MASITAH BINTI GHAZALI" userId="94db6960-132c-444f-a4d9-23ae1565c350" providerId="ADAL" clId="{FD3CC401-6F34-B349-AC77-4174ABBC919D}" dt="2025-06-04T18:21:38.021" v="820" actId="20577"/>
          <ac:spMkLst>
            <pc:docMk/>
            <pc:sldMk cId="850687714" sldId="428"/>
            <ac:spMk id="11" creationId="{C63D7FE7-3E58-8B78-D0C4-BC9B86347C42}"/>
          </ac:spMkLst>
        </pc:spChg>
        <pc:spChg chg="mod">
          <ac:chgData name="MASITAH BINTI GHAZALI" userId="94db6960-132c-444f-a4d9-23ae1565c350" providerId="ADAL" clId="{FD3CC401-6F34-B349-AC77-4174ABBC919D}" dt="2025-06-04T18:22:03.085" v="834" actId="1076"/>
          <ac:spMkLst>
            <pc:docMk/>
            <pc:sldMk cId="850687714" sldId="428"/>
            <ac:spMk id="24" creationId="{82452253-0598-D2C1-EC78-E4789E35AE73}"/>
          </ac:spMkLst>
        </pc:spChg>
      </pc:sldChg>
      <pc:sldChg chg="del">
        <pc:chgData name="MASITAH BINTI GHAZALI" userId="94db6960-132c-444f-a4d9-23ae1565c350" providerId="ADAL" clId="{FD3CC401-6F34-B349-AC77-4174ABBC919D}" dt="2025-06-04T18:23:47.872" v="858" actId="2696"/>
        <pc:sldMkLst>
          <pc:docMk/>
          <pc:sldMk cId="2423945765" sldId="429"/>
        </pc:sldMkLst>
      </pc:sldChg>
      <pc:sldChg chg="del">
        <pc:chgData name="MASITAH BINTI GHAZALI" userId="94db6960-132c-444f-a4d9-23ae1565c350" providerId="ADAL" clId="{FD3CC401-6F34-B349-AC77-4174ABBC919D}" dt="2025-06-04T18:23:49.267" v="859" actId="2696"/>
        <pc:sldMkLst>
          <pc:docMk/>
          <pc:sldMk cId="1467438763" sldId="430"/>
        </pc:sldMkLst>
      </pc:sldChg>
      <pc:sldChg chg="modSp mod">
        <pc:chgData name="MASITAH BINTI GHAZALI" userId="94db6960-132c-444f-a4d9-23ae1565c350" providerId="ADAL" clId="{FD3CC401-6F34-B349-AC77-4174ABBC919D}" dt="2025-06-04T18:24:36.811" v="885" actId="1076"/>
        <pc:sldMkLst>
          <pc:docMk/>
          <pc:sldMk cId="3225701167" sldId="431"/>
        </pc:sldMkLst>
        <pc:spChg chg="mod">
          <ac:chgData name="MASITAH BINTI GHAZALI" userId="94db6960-132c-444f-a4d9-23ae1565c350" providerId="ADAL" clId="{FD3CC401-6F34-B349-AC77-4174ABBC919D}" dt="2025-06-04T18:24:36.811" v="885" actId="1076"/>
          <ac:spMkLst>
            <pc:docMk/>
            <pc:sldMk cId="3225701167" sldId="431"/>
            <ac:spMk id="2" creationId="{CCF42F8A-9541-C5FA-1F75-B8CF7BD7B384}"/>
          </ac:spMkLst>
        </pc:spChg>
        <pc:spChg chg="mod">
          <ac:chgData name="MASITAH BINTI GHAZALI" userId="94db6960-132c-444f-a4d9-23ae1565c350" providerId="ADAL" clId="{FD3CC401-6F34-B349-AC77-4174ABBC919D}" dt="2025-06-04T18:24:05.562" v="865" actId="20577"/>
          <ac:spMkLst>
            <pc:docMk/>
            <pc:sldMk cId="3225701167" sldId="431"/>
            <ac:spMk id="6" creationId="{913FAC75-0EAE-62B2-008B-9A5E11867224}"/>
          </ac:spMkLst>
        </pc:spChg>
      </pc:sldChg>
      <pc:sldChg chg="del">
        <pc:chgData name="MASITAH BINTI GHAZALI" userId="94db6960-132c-444f-a4d9-23ae1565c350" providerId="ADAL" clId="{FD3CC401-6F34-B349-AC77-4174ABBC919D}" dt="2025-06-04T18:23:50.738" v="860" actId="2696"/>
        <pc:sldMkLst>
          <pc:docMk/>
          <pc:sldMk cId="4257173698" sldId="432"/>
        </pc:sldMkLst>
      </pc:sldChg>
      <pc:sldChg chg="del">
        <pc:chgData name="MASITAH BINTI GHAZALI" userId="94db6960-132c-444f-a4d9-23ae1565c350" providerId="ADAL" clId="{FD3CC401-6F34-B349-AC77-4174ABBC919D}" dt="2025-06-04T18:24:52.291" v="886" actId="2696"/>
        <pc:sldMkLst>
          <pc:docMk/>
          <pc:sldMk cId="2966342878" sldId="433"/>
        </pc:sldMkLst>
      </pc:sldChg>
      <pc:sldChg chg="del">
        <pc:chgData name="MASITAH BINTI GHAZALI" userId="94db6960-132c-444f-a4d9-23ae1565c350" providerId="ADAL" clId="{FD3CC401-6F34-B349-AC77-4174ABBC919D}" dt="2025-06-04T18:32:22.216" v="982" actId="2696"/>
        <pc:sldMkLst>
          <pc:docMk/>
          <pc:sldMk cId="2029553293" sldId="434"/>
        </pc:sldMkLst>
      </pc:sldChg>
      <pc:sldChg chg="del">
        <pc:chgData name="MASITAH BINTI GHAZALI" userId="94db6960-132c-444f-a4d9-23ae1565c350" providerId="ADAL" clId="{FD3CC401-6F34-B349-AC77-4174ABBC919D}" dt="2025-06-04T18:24:53.585" v="887" actId="2696"/>
        <pc:sldMkLst>
          <pc:docMk/>
          <pc:sldMk cId="1213051904" sldId="435"/>
        </pc:sldMkLst>
      </pc:sldChg>
      <pc:sldChg chg="del">
        <pc:chgData name="MASITAH BINTI GHAZALI" userId="94db6960-132c-444f-a4d9-23ae1565c350" providerId="ADAL" clId="{FD3CC401-6F34-B349-AC77-4174ABBC919D}" dt="2025-06-04T18:32:23.748" v="983" actId="2696"/>
        <pc:sldMkLst>
          <pc:docMk/>
          <pc:sldMk cId="2651169219" sldId="436"/>
        </pc:sldMkLst>
      </pc:sldChg>
      <pc:sldChg chg="del">
        <pc:chgData name="MASITAH BINTI GHAZALI" userId="94db6960-132c-444f-a4d9-23ae1565c350" providerId="ADAL" clId="{FD3CC401-6F34-B349-AC77-4174ABBC919D}" dt="2025-06-04T18:32:25.554" v="984" actId="2696"/>
        <pc:sldMkLst>
          <pc:docMk/>
          <pc:sldMk cId="2302907322" sldId="437"/>
        </pc:sldMkLst>
      </pc:sldChg>
      <pc:sldChg chg="addSp delSp modSp mod">
        <pc:chgData name="MASITAH BINTI GHAZALI" userId="94db6960-132c-444f-a4d9-23ae1565c350" providerId="ADAL" clId="{FD3CC401-6F34-B349-AC77-4174ABBC919D}" dt="2025-06-04T18:33:23.556" v="1001" actId="22"/>
        <pc:sldMkLst>
          <pc:docMk/>
          <pc:sldMk cId="1461294677" sldId="438"/>
        </pc:sldMkLst>
        <pc:spChg chg="mod">
          <ac:chgData name="MASITAH BINTI GHAZALI" userId="94db6960-132c-444f-a4d9-23ae1565c350" providerId="ADAL" clId="{FD3CC401-6F34-B349-AC77-4174ABBC919D}" dt="2025-06-04T18:33:09.433" v="999" actId="1076"/>
          <ac:spMkLst>
            <pc:docMk/>
            <pc:sldMk cId="1461294677" sldId="438"/>
            <ac:spMk id="2" creationId="{CA2E72EA-C4DB-5488-3461-474477602FA0}"/>
          </ac:spMkLst>
        </pc:spChg>
        <pc:spChg chg="add del">
          <ac:chgData name="MASITAH BINTI GHAZALI" userId="94db6960-132c-444f-a4d9-23ae1565c350" providerId="ADAL" clId="{FD3CC401-6F34-B349-AC77-4174ABBC919D}" dt="2025-06-04T18:33:23.556" v="1001" actId="22"/>
          <ac:spMkLst>
            <pc:docMk/>
            <pc:sldMk cId="1461294677" sldId="438"/>
            <ac:spMk id="4" creationId="{4900A1C5-6C31-642A-996D-CF569736F8FE}"/>
          </ac:spMkLst>
        </pc:spChg>
      </pc:sldChg>
      <pc:sldChg chg="addSp modSp add mod">
        <pc:chgData name="MASITAH BINTI GHAZALI" userId="94db6960-132c-444f-a4d9-23ae1565c350" providerId="ADAL" clId="{FD3CC401-6F34-B349-AC77-4174ABBC919D}" dt="2025-06-04T17:52:52.214" v="234" actId="2711"/>
        <pc:sldMkLst>
          <pc:docMk/>
          <pc:sldMk cId="1359589411" sldId="439"/>
        </pc:sldMkLst>
        <pc:spChg chg="add mod">
          <ac:chgData name="MASITAH BINTI GHAZALI" userId="94db6960-132c-444f-a4d9-23ae1565c350" providerId="ADAL" clId="{FD3CC401-6F34-B349-AC77-4174ABBC919D}" dt="2025-06-04T17:52:52.214" v="234" actId="2711"/>
          <ac:spMkLst>
            <pc:docMk/>
            <pc:sldMk cId="1359589411" sldId="439"/>
            <ac:spMk id="2" creationId="{83C49867-9380-F1D6-97D8-594252BFF1BF}"/>
          </ac:spMkLst>
        </pc:spChg>
        <pc:spChg chg="mod">
          <ac:chgData name="MASITAH BINTI GHAZALI" userId="94db6960-132c-444f-a4d9-23ae1565c350" providerId="ADAL" clId="{FD3CC401-6F34-B349-AC77-4174ABBC919D}" dt="2025-06-04T17:52:04.383" v="211" actId="20577"/>
          <ac:spMkLst>
            <pc:docMk/>
            <pc:sldMk cId="1359589411" sldId="439"/>
            <ac:spMk id="11" creationId="{F308856B-210E-F703-1AC9-13266FC33CA3}"/>
          </ac:spMkLst>
        </pc:spChg>
        <pc:spChg chg="mod">
          <ac:chgData name="MASITAH BINTI GHAZALI" userId="94db6960-132c-444f-a4d9-23ae1565c350" providerId="ADAL" clId="{FD3CC401-6F34-B349-AC77-4174ABBC919D}" dt="2025-06-04T17:52:33.538" v="227" actId="1076"/>
          <ac:spMkLst>
            <pc:docMk/>
            <pc:sldMk cId="1359589411" sldId="439"/>
            <ac:spMk id="24" creationId="{8F5FFF3D-29F9-8615-FF7A-91AB12E25DD2}"/>
          </ac:spMkLst>
        </pc:spChg>
      </pc:sldChg>
      <pc:sldChg chg="delSp modSp add del mod">
        <pc:chgData name="MASITAH BINTI GHAZALI" userId="94db6960-132c-444f-a4d9-23ae1565c350" providerId="ADAL" clId="{FD3CC401-6F34-B349-AC77-4174ABBC919D}" dt="2025-06-04T17:48:35.155" v="145" actId="2696"/>
        <pc:sldMkLst>
          <pc:docMk/>
          <pc:sldMk cId="3284393532" sldId="439"/>
        </pc:sldMkLst>
        <pc:spChg chg="del mod">
          <ac:chgData name="MASITAH BINTI GHAZALI" userId="94db6960-132c-444f-a4d9-23ae1565c350" providerId="ADAL" clId="{FD3CC401-6F34-B349-AC77-4174ABBC919D}" dt="2025-06-04T17:48:34.329" v="144"/>
          <ac:spMkLst>
            <pc:docMk/>
            <pc:sldMk cId="3284393532" sldId="439"/>
            <ac:spMk id="11" creationId="{80D47299-EAAA-F499-D96B-B4675F1297DD}"/>
          </ac:spMkLst>
        </pc:spChg>
      </pc:sldChg>
      <pc:sldChg chg="addSp delSp modSp add mod">
        <pc:chgData name="MASITAH BINTI GHAZALI" userId="94db6960-132c-444f-a4d9-23ae1565c350" providerId="ADAL" clId="{FD3CC401-6F34-B349-AC77-4174ABBC919D}" dt="2025-06-04T17:54:42.556" v="249" actId="14100"/>
        <pc:sldMkLst>
          <pc:docMk/>
          <pc:sldMk cId="3048515624" sldId="440"/>
        </pc:sldMkLst>
        <pc:spChg chg="del">
          <ac:chgData name="MASITAH BINTI GHAZALI" userId="94db6960-132c-444f-a4d9-23ae1565c350" providerId="ADAL" clId="{FD3CC401-6F34-B349-AC77-4174ABBC919D}" dt="2025-06-04T17:54:16.515" v="240" actId="478"/>
          <ac:spMkLst>
            <pc:docMk/>
            <pc:sldMk cId="3048515624" sldId="440"/>
            <ac:spMk id="3" creationId="{E5C080EC-1DA8-2C82-A527-3BF1BD4D03B6}"/>
          </ac:spMkLst>
        </pc:spChg>
        <pc:spChg chg="mod">
          <ac:chgData name="MASITAH BINTI GHAZALI" userId="94db6960-132c-444f-a4d9-23ae1565c350" providerId="ADAL" clId="{FD3CC401-6F34-B349-AC77-4174ABBC919D}" dt="2025-06-04T17:54:21.626" v="243" actId="404"/>
          <ac:spMkLst>
            <pc:docMk/>
            <pc:sldMk cId="3048515624" sldId="440"/>
            <ac:spMk id="6" creationId="{1B4EDBCE-DB5E-952B-CB10-34408066F1D8}"/>
          </ac:spMkLst>
        </pc:spChg>
        <pc:picChg chg="del">
          <ac:chgData name="MASITAH BINTI GHAZALI" userId="94db6960-132c-444f-a4d9-23ae1565c350" providerId="ADAL" clId="{FD3CC401-6F34-B349-AC77-4174ABBC919D}" dt="2025-06-04T17:54:13.962" v="239" actId="478"/>
          <ac:picMkLst>
            <pc:docMk/>
            <pc:sldMk cId="3048515624" sldId="440"/>
            <ac:picMk id="2" creationId="{047D262C-53DE-3877-027A-5389A8A7E9D8}"/>
          </ac:picMkLst>
        </pc:picChg>
        <pc:picChg chg="add mod">
          <ac:chgData name="MASITAH BINTI GHAZALI" userId="94db6960-132c-444f-a4d9-23ae1565c350" providerId="ADAL" clId="{FD3CC401-6F34-B349-AC77-4174ABBC919D}" dt="2025-06-04T17:54:28.500" v="245" actId="1076"/>
          <ac:picMkLst>
            <pc:docMk/>
            <pc:sldMk cId="3048515624" sldId="440"/>
            <ac:picMk id="4" creationId="{A176D56A-E0DC-0346-4C96-0BE6B8C07BE0}"/>
          </ac:picMkLst>
        </pc:picChg>
        <pc:picChg chg="add mod">
          <ac:chgData name="MASITAH BINTI GHAZALI" userId="94db6960-132c-444f-a4d9-23ae1565c350" providerId="ADAL" clId="{FD3CC401-6F34-B349-AC77-4174ABBC919D}" dt="2025-06-04T17:54:42.556" v="249" actId="14100"/>
          <ac:picMkLst>
            <pc:docMk/>
            <pc:sldMk cId="3048515624" sldId="440"/>
            <ac:picMk id="7" creationId="{10CA5686-F1FC-C0CC-E749-B7148FD238D4}"/>
          </ac:picMkLst>
        </pc:picChg>
      </pc:sldChg>
      <pc:sldChg chg="addSp delSp modSp add mod">
        <pc:chgData name="MASITAH BINTI GHAZALI" userId="94db6960-132c-444f-a4d9-23ae1565c350" providerId="ADAL" clId="{FD3CC401-6F34-B349-AC77-4174ABBC919D}" dt="2025-06-04T17:56:11.059" v="268" actId="1076"/>
        <pc:sldMkLst>
          <pc:docMk/>
          <pc:sldMk cId="2550105181" sldId="441"/>
        </pc:sldMkLst>
        <pc:spChg chg="add mod">
          <ac:chgData name="MASITAH BINTI GHAZALI" userId="94db6960-132c-444f-a4d9-23ae1565c350" providerId="ADAL" clId="{FD3CC401-6F34-B349-AC77-4174ABBC919D}" dt="2025-06-04T17:56:11.059" v="268" actId="1076"/>
          <ac:spMkLst>
            <pc:docMk/>
            <pc:sldMk cId="2550105181" sldId="441"/>
            <ac:spMk id="3" creationId="{0BA959F1-DA3C-AC1A-FE06-ABD52F01373C}"/>
          </ac:spMkLst>
        </pc:spChg>
        <pc:spChg chg="mod">
          <ac:chgData name="MASITAH BINTI GHAZALI" userId="94db6960-132c-444f-a4d9-23ae1565c350" providerId="ADAL" clId="{FD3CC401-6F34-B349-AC77-4174ABBC919D}" dt="2025-06-04T17:55:17.517" v="254" actId="403"/>
          <ac:spMkLst>
            <pc:docMk/>
            <pc:sldMk cId="2550105181" sldId="441"/>
            <ac:spMk id="6" creationId="{106D2C00-74EE-4F5A-4D8E-7FC3B84BAD62}"/>
          </ac:spMkLst>
        </pc:spChg>
        <pc:picChg chg="add mod">
          <ac:chgData name="MASITAH BINTI GHAZALI" userId="94db6960-132c-444f-a4d9-23ae1565c350" providerId="ADAL" clId="{FD3CC401-6F34-B349-AC77-4174ABBC919D}" dt="2025-06-04T17:55:42.658" v="258" actId="1076"/>
          <ac:picMkLst>
            <pc:docMk/>
            <pc:sldMk cId="2550105181" sldId="441"/>
            <ac:picMk id="2" creationId="{8C7B3E4F-A2B4-D682-AE63-EB8713B88586}"/>
          </ac:picMkLst>
        </pc:picChg>
        <pc:picChg chg="del">
          <ac:chgData name="MASITAH BINTI GHAZALI" userId="94db6960-132c-444f-a4d9-23ae1565c350" providerId="ADAL" clId="{FD3CC401-6F34-B349-AC77-4174ABBC919D}" dt="2025-06-04T17:55:30.307" v="255" actId="478"/>
          <ac:picMkLst>
            <pc:docMk/>
            <pc:sldMk cId="2550105181" sldId="441"/>
            <ac:picMk id="4" creationId="{A973971C-B68C-34C5-9DDE-17EB5E0D2820}"/>
          </ac:picMkLst>
        </pc:picChg>
        <pc:picChg chg="del">
          <ac:chgData name="MASITAH BINTI GHAZALI" userId="94db6960-132c-444f-a4d9-23ae1565c350" providerId="ADAL" clId="{FD3CC401-6F34-B349-AC77-4174ABBC919D}" dt="2025-06-04T17:55:31.433" v="256" actId="478"/>
          <ac:picMkLst>
            <pc:docMk/>
            <pc:sldMk cId="2550105181" sldId="441"/>
            <ac:picMk id="7" creationId="{616028C5-FE56-5610-5744-8045C7EC50BB}"/>
          </ac:picMkLst>
        </pc:picChg>
      </pc:sldChg>
      <pc:sldChg chg="addSp delSp modSp add mod">
        <pc:chgData name="MASITAH BINTI GHAZALI" userId="94db6960-132c-444f-a4d9-23ae1565c350" providerId="ADAL" clId="{FD3CC401-6F34-B349-AC77-4174ABBC919D}" dt="2025-06-04T17:58:11.595" v="300" actId="1076"/>
        <pc:sldMkLst>
          <pc:docMk/>
          <pc:sldMk cId="1332738880" sldId="442"/>
        </pc:sldMkLst>
        <pc:spChg chg="del">
          <ac:chgData name="MASITAH BINTI GHAZALI" userId="94db6960-132c-444f-a4d9-23ae1565c350" providerId="ADAL" clId="{FD3CC401-6F34-B349-AC77-4174ABBC919D}" dt="2025-06-04T17:57:26.159" v="281" actId="478"/>
          <ac:spMkLst>
            <pc:docMk/>
            <pc:sldMk cId="1332738880" sldId="442"/>
            <ac:spMk id="3" creationId="{1931EBB8-241B-C234-682C-D56EA64A6BE1}"/>
          </ac:spMkLst>
        </pc:spChg>
        <pc:spChg chg="mod">
          <ac:chgData name="MASITAH BINTI GHAZALI" userId="94db6960-132c-444f-a4d9-23ae1565c350" providerId="ADAL" clId="{FD3CC401-6F34-B349-AC77-4174ABBC919D}" dt="2025-06-04T17:56:43.947" v="270"/>
          <ac:spMkLst>
            <pc:docMk/>
            <pc:sldMk cId="1332738880" sldId="442"/>
            <ac:spMk id="6" creationId="{CE4A728C-153F-86A1-7B13-B4F4DBC94D4C}"/>
          </ac:spMkLst>
        </pc:spChg>
        <pc:spChg chg="add mod">
          <ac:chgData name="MASITAH BINTI GHAZALI" userId="94db6960-132c-444f-a4d9-23ae1565c350" providerId="ADAL" clId="{FD3CC401-6F34-B349-AC77-4174ABBC919D}" dt="2025-06-04T17:58:11.595" v="300" actId="1076"/>
          <ac:spMkLst>
            <pc:docMk/>
            <pc:sldMk cId="1332738880" sldId="442"/>
            <ac:spMk id="8" creationId="{41E7942E-170F-DC19-BB8C-C4351D9DD617}"/>
          </ac:spMkLst>
        </pc:spChg>
        <pc:spChg chg="add mod">
          <ac:chgData name="MASITAH BINTI GHAZALI" userId="94db6960-132c-444f-a4d9-23ae1565c350" providerId="ADAL" clId="{FD3CC401-6F34-B349-AC77-4174ABBC919D}" dt="2025-06-04T17:58:06.762" v="298" actId="14100"/>
          <ac:spMkLst>
            <pc:docMk/>
            <pc:sldMk cId="1332738880" sldId="442"/>
            <ac:spMk id="9" creationId="{4B67E67A-1792-5FB2-7D26-E25BAD2487E6}"/>
          </ac:spMkLst>
        </pc:spChg>
        <pc:picChg chg="del">
          <ac:chgData name="MASITAH BINTI GHAZALI" userId="94db6960-132c-444f-a4d9-23ae1565c350" providerId="ADAL" clId="{FD3CC401-6F34-B349-AC77-4174ABBC919D}" dt="2025-06-04T17:56:49.375" v="271" actId="478"/>
          <ac:picMkLst>
            <pc:docMk/>
            <pc:sldMk cId="1332738880" sldId="442"/>
            <ac:picMk id="2" creationId="{485BA581-99CA-1326-F787-7A5C4831501B}"/>
          </ac:picMkLst>
        </pc:picChg>
        <pc:picChg chg="add mod">
          <ac:chgData name="MASITAH BINTI GHAZALI" userId="94db6960-132c-444f-a4d9-23ae1565c350" providerId="ADAL" clId="{FD3CC401-6F34-B349-AC77-4174ABBC919D}" dt="2025-06-04T17:57:13.942" v="280" actId="1076"/>
          <ac:picMkLst>
            <pc:docMk/>
            <pc:sldMk cId="1332738880" sldId="442"/>
            <ac:picMk id="4" creationId="{8D80A7F4-578E-04D2-A7A1-3F47E88128B1}"/>
          </ac:picMkLst>
        </pc:picChg>
        <pc:picChg chg="add mod">
          <ac:chgData name="MASITAH BINTI GHAZALI" userId="94db6960-132c-444f-a4d9-23ae1565c350" providerId="ADAL" clId="{FD3CC401-6F34-B349-AC77-4174ABBC919D}" dt="2025-06-04T17:57:08.843" v="278" actId="1076"/>
          <ac:picMkLst>
            <pc:docMk/>
            <pc:sldMk cId="1332738880" sldId="442"/>
            <ac:picMk id="7" creationId="{AE9D37D6-001A-3C2D-A0A3-DD14D7CA33E0}"/>
          </ac:picMkLst>
        </pc:picChg>
      </pc:sldChg>
      <pc:sldChg chg="delSp modSp add mod">
        <pc:chgData name="MASITAH BINTI GHAZALI" userId="94db6960-132c-444f-a4d9-23ae1565c350" providerId="ADAL" clId="{FD3CC401-6F34-B349-AC77-4174ABBC919D}" dt="2025-06-04T17:59:22.176" v="323" actId="1076"/>
        <pc:sldMkLst>
          <pc:docMk/>
          <pc:sldMk cId="2774132316" sldId="443"/>
        </pc:sldMkLst>
        <pc:spChg chg="del">
          <ac:chgData name="MASITAH BINTI GHAZALI" userId="94db6960-132c-444f-a4d9-23ae1565c350" providerId="ADAL" clId="{FD3CC401-6F34-B349-AC77-4174ABBC919D}" dt="2025-06-04T17:59:19.412" v="322" actId="478"/>
          <ac:spMkLst>
            <pc:docMk/>
            <pc:sldMk cId="2774132316" sldId="443"/>
            <ac:spMk id="2" creationId="{B953CF6D-DA48-F977-C975-673DF42E133C}"/>
          </ac:spMkLst>
        </pc:spChg>
        <pc:spChg chg="mod">
          <ac:chgData name="MASITAH BINTI GHAZALI" userId="94db6960-132c-444f-a4d9-23ae1565c350" providerId="ADAL" clId="{FD3CC401-6F34-B349-AC77-4174ABBC919D}" dt="2025-06-04T17:58:52.188" v="308" actId="20577"/>
          <ac:spMkLst>
            <pc:docMk/>
            <pc:sldMk cId="2774132316" sldId="443"/>
            <ac:spMk id="11" creationId="{251129AF-B0C9-D32B-419A-C44AF7EC3ECE}"/>
          </ac:spMkLst>
        </pc:spChg>
        <pc:spChg chg="mod">
          <ac:chgData name="MASITAH BINTI GHAZALI" userId="94db6960-132c-444f-a4d9-23ae1565c350" providerId="ADAL" clId="{FD3CC401-6F34-B349-AC77-4174ABBC919D}" dt="2025-06-04T17:59:22.176" v="323" actId="1076"/>
          <ac:spMkLst>
            <pc:docMk/>
            <pc:sldMk cId="2774132316" sldId="443"/>
            <ac:spMk id="24" creationId="{71816A82-7C33-661A-7D0A-C479B889F641}"/>
          </ac:spMkLst>
        </pc:spChg>
      </pc:sldChg>
      <pc:sldChg chg="modSp add mod">
        <pc:chgData name="MASITAH BINTI GHAZALI" userId="94db6960-132c-444f-a4d9-23ae1565c350" providerId="ADAL" clId="{FD3CC401-6F34-B349-AC77-4174ABBC919D}" dt="2025-06-04T18:01:01.913" v="346" actId="1076"/>
        <pc:sldMkLst>
          <pc:docMk/>
          <pc:sldMk cId="3505809978" sldId="444"/>
        </pc:sldMkLst>
        <pc:spChg chg="mod">
          <ac:chgData name="MASITAH BINTI GHAZALI" userId="94db6960-132c-444f-a4d9-23ae1565c350" providerId="ADAL" clId="{FD3CC401-6F34-B349-AC77-4174ABBC919D}" dt="2025-06-04T18:00:26.977" v="327" actId="20577"/>
          <ac:spMkLst>
            <pc:docMk/>
            <pc:sldMk cId="3505809978" sldId="444"/>
            <ac:spMk id="11" creationId="{63E5F164-638B-ED6F-3364-8679E1FD10A6}"/>
          </ac:spMkLst>
        </pc:spChg>
        <pc:spChg chg="mod">
          <ac:chgData name="MASITAH BINTI GHAZALI" userId="94db6960-132c-444f-a4d9-23ae1565c350" providerId="ADAL" clId="{FD3CC401-6F34-B349-AC77-4174ABBC919D}" dt="2025-06-04T18:01:01.913" v="346" actId="1076"/>
          <ac:spMkLst>
            <pc:docMk/>
            <pc:sldMk cId="3505809978" sldId="444"/>
            <ac:spMk id="24" creationId="{1ABB9ACA-DB37-4773-FABA-54D50A1B0B8E}"/>
          </ac:spMkLst>
        </pc:spChg>
      </pc:sldChg>
      <pc:sldChg chg="modSp add mod">
        <pc:chgData name="MASITAH BINTI GHAZALI" userId="94db6960-132c-444f-a4d9-23ae1565c350" providerId="ADAL" clId="{FD3CC401-6F34-B349-AC77-4174ABBC919D}" dt="2025-06-04T18:03:37.883" v="365" actId="1076"/>
        <pc:sldMkLst>
          <pc:docMk/>
          <pc:sldMk cId="3802528800" sldId="445"/>
        </pc:sldMkLst>
        <pc:spChg chg="mod">
          <ac:chgData name="MASITAH BINTI GHAZALI" userId="94db6960-132c-444f-a4d9-23ae1565c350" providerId="ADAL" clId="{FD3CC401-6F34-B349-AC77-4174ABBC919D}" dt="2025-06-04T18:03:02.189" v="352" actId="404"/>
          <ac:spMkLst>
            <pc:docMk/>
            <pc:sldMk cId="3802528800" sldId="445"/>
            <ac:spMk id="11" creationId="{B60DD43F-86A1-533B-9169-12C736AF79E7}"/>
          </ac:spMkLst>
        </pc:spChg>
        <pc:spChg chg="mod">
          <ac:chgData name="MASITAH BINTI GHAZALI" userId="94db6960-132c-444f-a4d9-23ae1565c350" providerId="ADAL" clId="{FD3CC401-6F34-B349-AC77-4174ABBC919D}" dt="2025-06-04T18:03:37.883" v="365" actId="1076"/>
          <ac:spMkLst>
            <pc:docMk/>
            <pc:sldMk cId="3802528800" sldId="445"/>
            <ac:spMk id="24" creationId="{38F7695F-A50E-A3F5-2969-362A64417B89}"/>
          </ac:spMkLst>
        </pc:spChg>
      </pc:sldChg>
      <pc:sldChg chg="modSp add mod">
        <pc:chgData name="MASITAH BINTI GHAZALI" userId="94db6960-132c-444f-a4d9-23ae1565c350" providerId="ADAL" clId="{FD3CC401-6F34-B349-AC77-4174ABBC919D}" dt="2025-06-04T18:04:50.496" v="401" actId="1076"/>
        <pc:sldMkLst>
          <pc:docMk/>
          <pc:sldMk cId="582380918" sldId="446"/>
        </pc:sldMkLst>
        <pc:spChg chg="mod">
          <ac:chgData name="MASITAH BINTI GHAZALI" userId="94db6960-132c-444f-a4d9-23ae1565c350" providerId="ADAL" clId="{FD3CC401-6F34-B349-AC77-4174ABBC919D}" dt="2025-06-04T18:04:09.751" v="373" actId="20577"/>
          <ac:spMkLst>
            <pc:docMk/>
            <pc:sldMk cId="582380918" sldId="446"/>
            <ac:spMk id="11" creationId="{4564D930-D487-14D8-7260-A53F486CB68E}"/>
          </ac:spMkLst>
        </pc:spChg>
        <pc:spChg chg="mod">
          <ac:chgData name="MASITAH BINTI GHAZALI" userId="94db6960-132c-444f-a4d9-23ae1565c350" providerId="ADAL" clId="{FD3CC401-6F34-B349-AC77-4174ABBC919D}" dt="2025-06-04T18:04:50.496" v="401" actId="1076"/>
          <ac:spMkLst>
            <pc:docMk/>
            <pc:sldMk cId="582380918" sldId="446"/>
            <ac:spMk id="24" creationId="{012911B4-00EE-EEEF-DF15-FA5B6447995F}"/>
          </ac:spMkLst>
        </pc:spChg>
      </pc:sldChg>
      <pc:sldChg chg="addSp delSp modSp add mod">
        <pc:chgData name="MASITAH BINTI GHAZALI" userId="94db6960-132c-444f-a4d9-23ae1565c350" providerId="ADAL" clId="{FD3CC401-6F34-B349-AC77-4174ABBC919D}" dt="2025-06-04T18:06:08.554" v="421" actId="207"/>
        <pc:sldMkLst>
          <pc:docMk/>
          <pc:sldMk cId="1812591077" sldId="447"/>
        </pc:sldMkLst>
        <pc:spChg chg="mod">
          <ac:chgData name="MASITAH BINTI GHAZALI" userId="94db6960-132c-444f-a4d9-23ae1565c350" providerId="ADAL" clId="{FD3CC401-6F34-B349-AC77-4174ABBC919D}" dt="2025-06-04T18:05:27.785" v="407" actId="20577"/>
          <ac:spMkLst>
            <pc:docMk/>
            <pc:sldMk cId="1812591077" sldId="447"/>
            <ac:spMk id="6" creationId="{6367C383-A8FC-08D2-4D49-CD5A8CF78364}"/>
          </ac:spMkLst>
        </pc:spChg>
        <pc:spChg chg="del">
          <ac:chgData name="MASITAH BINTI GHAZALI" userId="94db6960-132c-444f-a4d9-23ae1565c350" providerId="ADAL" clId="{FD3CC401-6F34-B349-AC77-4174ABBC919D}" dt="2025-06-04T18:05:46.663" v="412" actId="478"/>
          <ac:spMkLst>
            <pc:docMk/>
            <pc:sldMk cId="1812591077" sldId="447"/>
            <ac:spMk id="8" creationId="{E69848A7-78F2-4C88-1404-A9D3DD007A48}"/>
          </ac:spMkLst>
        </pc:spChg>
        <pc:spChg chg="del">
          <ac:chgData name="MASITAH BINTI GHAZALI" userId="94db6960-132c-444f-a4d9-23ae1565c350" providerId="ADAL" clId="{FD3CC401-6F34-B349-AC77-4174ABBC919D}" dt="2025-06-04T18:05:49.187" v="413" actId="478"/>
          <ac:spMkLst>
            <pc:docMk/>
            <pc:sldMk cId="1812591077" sldId="447"/>
            <ac:spMk id="9" creationId="{CA14BAFC-2BC5-8898-F32C-971BD361F507}"/>
          </ac:spMkLst>
        </pc:spChg>
        <pc:spChg chg="add mod">
          <ac:chgData name="MASITAH BINTI GHAZALI" userId="94db6960-132c-444f-a4d9-23ae1565c350" providerId="ADAL" clId="{FD3CC401-6F34-B349-AC77-4174ABBC919D}" dt="2025-06-04T18:06:08.554" v="421" actId="207"/>
          <ac:spMkLst>
            <pc:docMk/>
            <pc:sldMk cId="1812591077" sldId="447"/>
            <ac:spMk id="10" creationId="{C33204F0-86F1-3EAD-30C2-B4FCB4D0AFC5}"/>
          </ac:spMkLst>
        </pc:spChg>
        <pc:picChg chg="add mod">
          <ac:chgData name="MASITAH BINTI GHAZALI" userId="94db6960-132c-444f-a4d9-23ae1565c350" providerId="ADAL" clId="{FD3CC401-6F34-B349-AC77-4174ABBC919D}" dt="2025-06-04T18:05:41.072" v="411" actId="1076"/>
          <ac:picMkLst>
            <pc:docMk/>
            <pc:sldMk cId="1812591077" sldId="447"/>
            <ac:picMk id="2" creationId="{082BF311-D569-3E63-B546-1A731848256A}"/>
          </ac:picMkLst>
        </pc:picChg>
        <pc:picChg chg="add mod">
          <ac:chgData name="MASITAH BINTI GHAZALI" userId="94db6960-132c-444f-a4d9-23ae1565c350" providerId="ADAL" clId="{FD3CC401-6F34-B349-AC77-4174ABBC919D}" dt="2025-06-04T18:05:53.031" v="414"/>
          <ac:picMkLst>
            <pc:docMk/>
            <pc:sldMk cId="1812591077" sldId="447"/>
            <ac:picMk id="3" creationId="{4C187DFF-2947-1A5E-050C-8862D3E6DD5A}"/>
          </ac:picMkLst>
        </pc:picChg>
        <pc:picChg chg="del">
          <ac:chgData name="MASITAH BINTI GHAZALI" userId="94db6960-132c-444f-a4d9-23ae1565c350" providerId="ADAL" clId="{FD3CC401-6F34-B349-AC77-4174ABBC919D}" dt="2025-06-04T18:05:34.665" v="408" actId="478"/>
          <ac:picMkLst>
            <pc:docMk/>
            <pc:sldMk cId="1812591077" sldId="447"/>
            <ac:picMk id="4" creationId="{9A16F2FA-6072-90BA-6AA6-2B78A5905D45}"/>
          </ac:picMkLst>
        </pc:picChg>
        <pc:picChg chg="del">
          <ac:chgData name="MASITAH BINTI GHAZALI" userId="94db6960-132c-444f-a4d9-23ae1565c350" providerId="ADAL" clId="{FD3CC401-6F34-B349-AC77-4174ABBC919D}" dt="2025-06-04T18:05:35.841" v="409" actId="478"/>
          <ac:picMkLst>
            <pc:docMk/>
            <pc:sldMk cId="1812591077" sldId="447"/>
            <ac:picMk id="7" creationId="{A08E5874-8D06-8711-8465-492D5B013418}"/>
          </ac:picMkLst>
        </pc:picChg>
      </pc:sldChg>
      <pc:sldChg chg="modSp add mod">
        <pc:chgData name="MASITAH BINTI GHAZALI" userId="94db6960-132c-444f-a4d9-23ae1565c350" providerId="ADAL" clId="{FD3CC401-6F34-B349-AC77-4174ABBC919D}" dt="2025-06-04T18:09:02.855" v="488" actId="1036"/>
        <pc:sldMkLst>
          <pc:docMk/>
          <pc:sldMk cId="3653490340" sldId="448"/>
        </pc:sldMkLst>
        <pc:spChg chg="mod">
          <ac:chgData name="MASITAH BINTI GHAZALI" userId="94db6960-132c-444f-a4d9-23ae1565c350" providerId="ADAL" clId="{FD3CC401-6F34-B349-AC77-4174ABBC919D}" dt="2025-06-04T18:06:48.098" v="442" actId="20577"/>
          <ac:spMkLst>
            <pc:docMk/>
            <pc:sldMk cId="3653490340" sldId="448"/>
            <ac:spMk id="11" creationId="{87780AD1-DA2A-793C-5BFD-D62BB02F57B6}"/>
          </ac:spMkLst>
        </pc:spChg>
        <pc:spChg chg="mod">
          <ac:chgData name="MASITAH BINTI GHAZALI" userId="94db6960-132c-444f-a4d9-23ae1565c350" providerId="ADAL" clId="{FD3CC401-6F34-B349-AC77-4174ABBC919D}" dt="2025-06-04T18:09:02.855" v="488" actId="1036"/>
          <ac:spMkLst>
            <pc:docMk/>
            <pc:sldMk cId="3653490340" sldId="448"/>
            <ac:spMk id="24" creationId="{890C8D36-E191-BF02-6E18-6D49AC16BCD0}"/>
          </ac:spMkLst>
        </pc:spChg>
      </pc:sldChg>
      <pc:sldChg chg="modSp add mod">
        <pc:chgData name="MASITAH BINTI GHAZALI" userId="94db6960-132c-444f-a4d9-23ae1565c350" providerId="ADAL" clId="{FD3CC401-6F34-B349-AC77-4174ABBC919D}" dt="2025-06-04T18:10:41.623" v="521" actId="1076"/>
        <pc:sldMkLst>
          <pc:docMk/>
          <pc:sldMk cId="366326299" sldId="449"/>
        </pc:sldMkLst>
        <pc:spChg chg="mod">
          <ac:chgData name="MASITAH BINTI GHAZALI" userId="94db6960-132c-444f-a4d9-23ae1565c350" providerId="ADAL" clId="{FD3CC401-6F34-B349-AC77-4174ABBC919D}" dt="2025-06-04T18:09:58.432" v="503" actId="20577"/>
          <ac:spMkLst>
            <pc:docMk/>
            <pc:sldMk cId="366326299" sldId="449"/>
            <ac:spMk id="11" creationId="{DA72E9B3-EA7F-29C1-D53E-D4E3C9E76D05}"/>
          </ac:spMkLst>
        </pc:spChg>
        <pc:spChg chg="mod">
          <ac:chgData name="MASITAH BINTI GHAZALI" userId="94db6960-132c-444f-a4d9-23ae1565c350" providerId="ADAL" clId="{FD3CC401-6F34-B349-AC77-4174ABBC919D}" dt="2025-06-04T18:10:41.623" v="521" actId="1076"/>
          <ac:spMkLst>
            <pc:docMk/>
            <pc:sldMk cId="366326299" sldId="449"/>
            <ac:spMk id="24" creationId="{3A7EDC41-D151-8643-0194-DA27BA5CF59B}"/>
          </ac:spMkLst>
        </pc:spChg>
      </pc:sldChg>
      <pc:sldChg chg="addSp delSp modSp add mod">
        <pc:chgData name="MASITAH BINTI GHAZALI" userId="94db6960-132c-444f-a4d9-23ae1565c350" providerId="ADAL" clId="{FD3CC401-6F34-B349-AC77-4174ABBC919D}" dt="2025-06-04T18:11:55.552" v="538" actId="404"/>
        <pc:sldMkLst>
          <pc:docMk/>
          <pc:sldMk cId="415446888" sldId="450"/>
        </pc:sldMkLst>
        <pc:spChg chg="add mod">
          <ac:chgData name="MASITAH BINTI GHAZALI" userId="94db6960-132c-444f-a4d9-23ae1565c350" providerId="ADAL" clId="{FD3CC401-6F34-B349-AC77-4174ABBC919D}" dt="2025-06-04T18:11:55.552" v="538" actId="404"/>
          <ac:spMkLst>
            <pc:docMk/>
            <pc:sldMk cId="415446888" sldId="450"/>
            <ac:spMk id="4" creationId="{CBC92ED4-F459-8848-58BB-8E216B020AEC}"/>
          </ac:spMkLst>
        </pc:spChg>
        <pc:spChg chg="mod">
          <ac:chgData name="MASITAH BINTI GHAZALI" userId="94db6960-132c-444f-a4d9-23ae1565c350" providerId="ADAL" clId="{FD3CC401-6F34-B349-AC77-4174ABBC919D}" dt="2025-06-04T18:11:24.046" v="529" actId="20577"/>
          <ac:spMkLst>
            <pc:docMk/>
            <pc:sldMk cId="415446888" sldId="450"/>
            <ac:spMk id="6" creationId="{9F6DBD60-0648-A075-89AB-AD7A108E5EC9}"/>
          </ac:spMkLst>
        </pc:spChg>
        <pc:spChg chg="del">
          <ac:chgData name="MASITAH BINTI GHAZALI" userId="94db6960-132c-444f-a4d9-23ae1565c350" providerId="ADAL" clId="{FD3CC401-6F34-B349-AC77-4174ABBC919D}" dt="2025-06-04T18:11:44.076" v="533" actId="478"/>
          <ac:spMkLst>
            <pc:docMk/>
            <pc:sldMk cId="415446888" sldId="450"/>
            <ac:spMk id="10" creationId="{69F46ADD-3160-860C-0530-C3025A019B11}"/>
          </ac:spMkLst>
        </pc:spChg>
        <pc:picChg chg="del">
          <ac:chgData name="MASITAH BINTI GHAZALI" userId="94db6960-132c-444f-a4d9-23ae1565c350" providerId="ADAL" clId="{FD3CC401-6F34-B349-AC77-4174ABBC919D}" dt="2025-06-04T18:11:28.578" v="530" actId="478"/>
          <ac:picMkLst>
            <pc:docMk/>
            <pc:sldMk cId="415446888" sldId="450"/>
            <ac:picMk id="2" creationId="{CD912F0A-84B5-DE14-4D3C-26C1C11C73B6}"/>
          </ac:picMkLst>
        </pc:picChg>
        <pc:picChg chg="add mod">
          <ac:chgData name="MASITAH BINTI GHAZALI" userId="94db6960-132c-444f-a4d9-23ae1565c350" providerId="ADAL" clId="{FD3CC401-6F34-B349-AC77-4174ABBC919D}" dt="2025-06-04T18:11:37.473" v="532" actId="1076"/>
          <ac:picMkLst>
            <pc:docMk/>
            <pc:sldMk cId="415446888" sldId="450"/>
            <ac:picMk id="3" creationId="{419C4E99-D14E-AF9A-9ED0-0CBE4EA88720}"/>
          </ac:picMkLst>
        </pc:picChg>
      </pc:sldChg>
      <pc:sldChg chg="addSp delSp modSp add mod">
        <pc:chgData name="MASITAH BINTI GHAZALI" userId="94db6960-132c-444f-a4d9-23ae1565c350" providerId="ADAL" clId="{FD3CC401-6F34-B349-AC77-4174ABBC919D}" dt="2025-06-04T18:12:55.378" v="554" actId="1076"/>
        <pc:sldMkLst>
          <pc:docMk/>
          <pc:sldMk cId="1725848831" sldId="451"/>
        </pc:sldMkLst>
        <pc:spChg chg="del">
          <ac:chgData name="MASITAH BINTI GHAZALI" userId="94db6960-132c-444f-a4d9-23ae1565c350" providerId="ADAL" clId="{FD3CC401-6F34-B349-AC77-4174ABBC919D}" dt="2025-06-04T18:12:38.062" v="546" actId="478"/>
          <ac:spMkLst>
            <pc:docMk/>
            <pc:sldMk cId="1725848831" sldId="451"/>
            <ac:spMk id="4" creationId="{170D6D04-A4DF-1B43-0F35-344E0DD9BAD6}"/>
          </ac:spMkLst>
        </pc:spChg>
        <pc:spChg chg="mod">
          <ac:chgData name="MASITAH BINTI GHAZALI" userId="94db6960-132c-444f-a4d9-23ae1565c350" providerId="ADAL" clId="{FD3CC401-6F34-B349-AC77-4174ABBC919D}" dt="2025-06-04T18:12:22.163" v="542" actId="20577"/>
          <ac:spMkLst>
            <pc:docMk/>
            <pc:sldMk cId="1725848831" sldId="451"/>
            <ac:spMk id="6" creationId="{54207DCD-A9AB-0BAC-B8B0-42F003C3CD19}"/>
          </ac:spMkLst>
        </pc:spChg>
        <pc:spChg chg="add mod">
          <ac:chgData name="MASITAH BINTI GHAZALI" userId="94db6960-132c-444f-a4d9-23ae1565c350" providerId="ADAL" clId="{FD3CC401-6F34-B349-AC77-4174ABBC919D}" dt="2025-06-04T18:12:55.378" v="554" actId="1076"/>
          <ac:spMkLst>
            <pc:docMk/>
            <pc:sldMk cId="1725848831" sldId="451"/>
            <ac:spMk id="7" creationId="{00950CE9-C2AD-7C0E-B286-B2DF34DF59B0}"/>
          </ac:spMkLst>
        </pc:spChg>
        <pc:picChg chg="add mod">
          <ac:chgData name="MASITAH BINTI GHAZALI" userId="94db6960-132c-444f-a4d9-23ae1565c350" providerId="ADAL" clId="{FD3CC401-6F34-B349-AC77-4174ABBC919D}" dt="2025-06-04T18:12:31.156" v="545" actId="1076"/>
          <ac:picMkLst>
            <pc:docMk/>
            <pc:sldMk cId="1725848831" sldId="451"/>
            <ac:picMk id="2" creationId="{92E34473-36A6-AC96-848E-857F9F458070}"/>
          </ac:picMkLst>
        </pc:picChg>
        <pc:picChg chg="del">
          <ac:chgData name="MASITAH BINTI GHAZALI" userId="94db6960-132c-444f-a4d9-23ae1565c350" providerId="ADAL" clId="{FD3CC401-6F34-B349-AC77-4174ABBC919D}" dt="2025-06-04T18:12:26.544" v="543" actId="478"/>
          <ac:picMkLst>
            <pc:docMk/>
            <pc:sldMk cId="1725848831" sldId="451"/>
            <ac:picMk id="3" creationId="{1ABC0583-9E18-EB2D-87BA-87B882B330CD}"/>
          </ac:picMkLst>
        </pc:picChg>
      </pc:sldChg>
      <pc:sldChg chg="addSp delSp modSp add mod">
        <pc:chgData name="MASITAH BINTI GHAZALI" userId="94db6960-132c-444f-a4d9-23ae1565c350" providerId="ADAL" clId="{FD3CC401-6F34-B349-AC77-4174ABBC919D}" dt="2025-06-04T18:14:28.175" v="570" actId="1076"/>
        <pc:sldMkLst>
          <pc:docMk/>
          <pc:sldMk cId="818355074" sldId="452"/>
        </pc:sldMkLst>
        <pc:spChg chg="add mod">
          <ac:chgData name="MASITAH BINTI GHAZALI" userId="94db6960-132c-444f-a4d9-23ae1565c350" providerId="ADAL" clId="{FD3CC401-6F34-B349-AC77-4174ABBC919D}" dt="2025-06-04T18:14:23.764" v="568" actId="2711"/>
          <ac:spMkLst>
            <pc:docMk/>
            <pc:sldMk cId="818355074" sldId="452"/>
            <ac:spMk id="4" creationId="{DCBCB960-19FD-1C6F-D8D3-535FD675994F}"/>
          </ac:spMkLst>
        </pc:spChg>
        <pc:spChg chg="mod">
          <ac:chgData name="MASITAH BINTI GHAZALI" userId="94db6960-132c-444f-a4d9-23ae1565c350" providerId="ADAL" clId="{FD3CC401-6F34-B349-AC77-4174ABBC919D}" dt="2025-06-04T18:13:30.142" v="556"/>
          <ac:spMkLst>
            <pc:docMk/>
            <pc:sldMk cId="818355074" sldId="452"/>
            <ac:spMk id="6" creationId="{439F7DEC-CE5A-4FB1-D6E8-15CF22E356C3}"/>
          </ac:spMkLst>
        </pc:spChg>
        <pc:spChg chg="del">
          <ac:chgData name="MASITAH BINTI GHAZALI" userId="94db6960-132c-444f-a4d9-23ae1565c350" providerId="ADAL" clId="{FD3CC401-6F34-B349-AC77-4174ABBC919D}" dt="2025-06-04T18:14:09.928" v="561" actId="478"/>
          <ac:spMkLst>
            <pc:docMk/>
            <pc:sldMk cId="818355074" sldId="452"/>
            <ac:spMk id="7" creationId="{79E46D76-141B-1230-CC29-A044E36E3027}"/>
          </ac:spMkLst>
        </pc:spChg>
        <pc:picChg chg="del">
          <ac:chgData name="MASITAH BINTI GHAZALI" userId="94db6960-132c-444f-a4d9-23ae1565c350" providerId="ADAL" clId="{FD3CC401-6F34-B349-AC77-4174ABBC919D}" dt="2025-06-04T18:13:55.932" v="557" actId="478"/>
          <ac:picMkLst>
            <pc:docMk/>
            <pc:sldMk cId="818355074" sldId="452"/>
            <ac:picMk id="2" creationId="{16326E6C-9E4A-A6BC-201B-91EEFAE29E94}"/>
          </ac:picMkLst>
        </pc:picChg>
        <pc:picChg chg="add mod">
          <ac:chgData name="MASITAH BINTI GHAZALI" userId="94db6960-132c-444f-a4d9-23ae1565c350" providerId="ADAL" clId="{FD3CC401-6F34-B349-AC77-4174ABBC919D}" dt="2025-06-04T18:14:28.175" v="570" actId="1076"/>
          <ac:picMkLst>
            <pc:docMk/>
            <pc:sldMk cId="818355074" sldId="452"/>
            <ac:picMk id="3" creationId="{F5448065-7E08-04D4-85F2-89B459F170DA}"/>
          </ac:picMkLst>
        </pc:picChg>
      </pc:sldChg>
      <pc:sldChg chg="addSp delSp modSp add mod">
        <pc:chgData name="MASITAH BINTI GHAZALI" userId="94db6960-132c-444f-a4d9-23ae1565c350" providerId="ADAL" clId="{FD3CC401-6F34-B349-AC77-4174ABBC919D}" dt="2025-06-04T18:18:41.333" v="749" actId="1076"/>
        <pc:sldMkLst>
          <pc:docMk/>
          <pc:sldMk cId="1710135687" sldId="453"/>
        </pc:sldMkLst>
        <pc:spChg chg="mod">
          <ac:chgData name="MASITAH BINTI GHAZALI" userId="94db6960-132c-444f-a4d9-23ae1565c350" providerId="ADAL" clId="{FD3CC401-6F34-B349-AC77-4174ABBC919D}" dt="2025-06-04T18:18:17.542" v="744" actId="20577"/>
          <ac:spMkLst>
            <pc:docMk/>
            <pc:sldMk cId="1710135687" sldId="453"/>
            <ac:spMk id="11" creationId="{4CB96D0E-5DCA-8EB9-CD90-3ED91BE2BB27}"/>
          </ac:spMkLst>
        </pc:spChg>
        <pc:spChg chg="del">
          <ac:chgData name="MASITAH BINTI GHAZALI" userId="94db6960-132c-444f-a4d9-23ae1565c350" providerId="ADAL" clId="{FD3CC401-6F34-B349-AC77-4174ABBC919D}" dt="2025-06-04T18:18:24.646" v="745" actId="478"/>
          <ac:spMkLst>
            <pc:docMk/>
            <pc:sldMk cId="1710135687" sldId="453"/>
            <ac:spMk id="24" creationId="{6E11A677-F3F2-93DD-AA59-F179C1957D6E}"/>
          </ac:spMkLst>
        </pc:spChg>
        <pc:graphicFrameChg chg="add mod">
          <ac:chgData name="MASITAH BINTI GHAZALI" userId="94db6960-132c-444f-a4d9-23ae1565c350" providerId="ADAL" clId="{FD3CC401-6F34-B349-AC77-4174ABBC919D}" dt="2025-06-04T18:18:41.333" v="749" actId="1076"/>
          <ac:graphicFrameMkLst>
            <pc:docMk/>
            <pc:sldMk cId="1710135687" sldId="453"/>
            <ac:graphicFrameMk id="2" creationId="{35847EE3-9709-63A6-E2BD-217234029FC1}"/>
          </ac:graphicFrameMkLst>
        </pc:graphicFrameChg>
      </pc:sldChg>
      <pc:sldChg chg="modSp add mod">
        <pc:chgData name="MASITAH BINTI GHAZALI" userId="94db6960-132c-444f-a4d9-23ae1565c350" providerId="ADAL" clId="{FD3CC401-6F34-B349-AC77-4174ABBC919D}" dt="2025-06-04T18:26:05.442" v="910" actId="20577"/>
        <pc:sldMkLst>
          <pc:docMk/>
          <pc:sldMk cId="3082283692" sldId="454"/>
        </pc:sldMkLst>
        <pc:spChg chg="mod">
          <ac:chgData name="MASITAH BINTI GHAZALI" userId="94db6960-132c-444f-a4d9-23ae1565c350" providerId="ADAL" clId="{FD3CC401-6F34-B349-AC77-4174ABBC919D}" dt="2025-06-04T18:26:05.442" v="910" actId="20577"/>
          <ac:spMkLst>
            <pc:docMk/>
            <pc:sldMk cId="3082283692" sldId="454"/>
            <ac:spMk id="2" creationId="{4BCB655D-99EE-6978-C388-AAF9886A9F53}"/>
          </ac:spMkLst>
        </pc:spChg>
        <pc:spChg chg="mod">
          <ac:chgData name="MASITAH BINTI GHAZALI" userId="94db6960-132c-444f-a4d9-23ae1565c350" providerId="ADAL" clId="{FD3CC401-6F34-B349-AC77-4174ABBC919D}" dt="2025-06-04T18:25:20.711" v="893" actId="20577"/>
          <ac:spMkLst>
            <pc:docMk/>
            <pc:sldMk cId="3082283692" sldId="454"/>
            <ac:spMk id="6" creationId="{2CDD2DB7-0431-C534-4FFA-5F2C29BF59F0}"/>
          </ac:spMkLst>
        </pc:spChg>
      </pc:sldChg>
      <pc:sldChg chg="modSp add mod">
        <pc:chgData name="MASITAH BINTI GHAZALI" userId="94db6960-132c-444f-a4d9-23ae1565c350" providerId="ADAL" clId="{FD3CC401-6F34-B349-AC77-4174ABBC919D}" dt="2025-06-04T18:28:56.996" v="946" actId="14100"/>
        <pc:sldMkLst>
          <pc:docMk/>
          <pc:sldMk cId="2529600838" sldId="455"/>
        </pc:sldMkLst>
        <pc:spChg chg="mod">
          <ac:chgData name="MASITAH BINTI GHAZALI" userId="94db6960-132c-444f-a4d9-23ae1565c350" providerId="ADAL" clId="{FD3CC401-6F34-B349-AC77-4174ABBC919D}" dt="2025-06-04T18:28:56.996" v="946" actId="14100"/>
          <ac:spMkLst>
            <pc:docMk/>
            <pc:sldMk cId="2529600838" sldId="455"/>
            <ac:spMk id="2" creationId="{9C22787F-2FC2-938F-4CFB-320084304CDF}"/>
          </ac:spMkLst>
        </pc:spChg>
        <pc:spChg chg="mod">
          <ac:chgData name="MASITAH BINTI GHAZALI" userId="94db6960-132c-444f-a4d9-23ae1565c350" providerId="ADAL" clId="{FD3CC401-6F34-B349-AC77-4174ABBC919D}" dt="2025-06-04T18:28:02.566" v="925"/>
          <ac:spMkLst>
            <pc:docMk/>
            <pc:sldMk cId="2529600838" sldId="455"/>
            <ac:spMk id="6" creationId="{F9D2C4B2-572D-82AC-81CC-A24F2A68C336}"/>
          </ac:spMkLst>
        </pc:spChg>
      </pc:sldChg>
      <pc:sldChg chg="add">
        <pc:chgData name="MASITAH BINTI GHAZALI" userId="94db6960-132c-444f-a4d9-23ae1565c350" providerId="ADAL" clId="{FD3CC401-6F34-B349-AC77-4174ABBC919D}" dt="2025-06-04T18:29:44.981" v="947"/>
        <pc:sldMkLst>
          <pc:docMk/>
          <pc:sldMk cId="0" sldId="456"/>
        </pc:sldMkLst>
      </pc:sldChg>
      <pc:sldChg chg="modSp add mod">
        <pc:chgData name="MASITAH BINTI GHAZALI" userId="94db6960-132c-444f-a4d9-23ae1565c350" providerId="ADAL" clId="{FD3CC401-6F34-B349-AC77-4174ABBC919D}" dt="2025-06-04T18:30:40.515" v="957" actId="1076"/>
        <pc:sldMkLst>
          <pc:docMk/>
          <pc:sldMk cId="3165828236" sldId="457"/>
        </pc:sldMkLst>
        <pc:spChg chg="mod">
          <ac:chgData name="MASITAH BINTI GHAZALI" userId="94db6960-132c-444f-a4d9-23ae1565c350" providerId="ADAL" clId="{FD3CC401-6F34-B349-AC77-4174ABBC919D}" dt="2025-06-04T18:30:40.515" v="957" actId="1076"/>
          <ac:spMkLst>
            <pc:docMk/>
            <pc:sldMk cId="3165828236" sldId="457"/>
            <ac:spMk id="2" creationId="{B4D0D50E-867E-F82B-66B7-963C623A1300}"/>
          </ac:spMkLst>
        </pc:spChg>
        <pc:spChg chg="mod">
          <ac:chgData name="MASITAH BINTI GHAZALI" userId="94db6960-132c-444f-a4d9-23ae1565c350" providerId="ADAL" clId="{FD3CC401-6F34-B349-AC77-4174ABBC919D}" dt="2025-06-04T18:30:22.080" v="949"/>
          <ac:spMkLst>
            <pc:docMk/>
            <pc:sldMk cId="3165828236" sldId="457"/>
            <ac:spMk id="6" creationId="{D97412D2-1BA6-1A67-4BD1-46F6CF2B0E2B}"/>
          </ac:spMkLst>
        </pc:spChg>
      </pc:sldChg>
      <pc:sldChg chg="addSp delSp modSp add mod">
        <pc:chgData name="MASITAH BINTI GHAZALI" userId="94db6960-132c-444f-a4d9-23ae1565c350" providerId="ADAL" clId="{FD3CC401-6F34-B349-AC77-4174ABBC919D}" dt="2025-06-04T18:32:09.371" v="981" actId="2711"/>
        <pc:sldMkLst>
          <pc:docMk/>
          <pc:sldMk cId="3424416366" sldId="458"/>
        </pc:sldMkLst>
        <pc:spChg chg="del">
          <ac:chgData name="MASITAH BINTI GHAZALI" userId="94db6960-132c-444f-a4d9-23ae1565c350" providerId="ADAL" clId="{FD3CC401-6F34-B349-AC77-4174ABBC919D}" dt="2025-06-04T18:31:32.629" v="973" actId="478"/>
          <ac:spMkLst>
            <pc:docMk/>
            <pc:sldMk cId="3424416366" sldId="458"/>
            <ac:spMk id="2" creationId="{026C7047-BD45-D7B2-A96C-9AF3066AF7DD}"/>
          </ac:spMkLst>
        </pc:spChg>
        <pc:spChg chg="add mod">
          <ac:chgData name="MASITAH BINTI GHAZALI" userId="94db6960-132c-444f-a4d9-23ae1565c350" providerId="ADAL" clId="{FD3CC401-6F34-B349-AC77-4174ABBC919D}" dt="2025-06-04T18:31:59.073" v="978" actId="207"/>
          <ac:spMkLst>
            <pc:docMk/>
            <pc:sldMk cId="3424416366" sldId="458"/>
            <ac:spMk id="3" creationId="{28DF0FB1-F466-3556-3F45-020F0EAB6C6C}"/>
          </ac:spMkLst>
        </pc:spChg>
        <pc:spChg chg="add mod">
          <ac:chgData name="MASITAH BINTI GHAZALI" userId="94db6960-132c-444f-a4d9-23ae1565c350" providerId="ADAL" clId="{FD3CC401-6F34-B349-AC77-4174ABBC919D}" dt="2025-06-04T18:32:09.371" v="981" actId="2711"/>
          <ac:spMkLst>
            <pc:docMk/>
            <pc:sldMk cId="3424416366" sldId="458"/>
            <ac:spMk id="4" creationId="{8602DFE7-308C-3B89-C747-64B172B71136}"/>
          </ac:spMkLst>
        </pc:spChg>
        <pc:spChg chg="mod">
          <ac:chgData name="MASITAH BINTI GHAZALI" userId="94db6960-132c-444f-a4d9-23ae1565c350" providerId="ADAL" clId="{FD3CC401-6F34-B349-AC77-4174ABBC919D}" dt="2025-06-04T18:31:24.214" v="972" actId="20577"/>
          <ac:spMkLst>
            <pc:docMk/>
            <pc:sldMk cId="3424416366" sldId="458"/>
            <ac:spMk id="6" creationId="{6C2AC460-03D8-0EF9-EBDE-3FC497A944BC}"/>
          </ac:spMkLst>
        </pc:spChg>
      </pc:sldChg>
      <pc:sldChg chg="modSp add mod">
        <pc:chgData name="MASITAH BINTI GHAZALI" userId="94db6960-132c-444f-a4d9-23ae1565c350" providerId="ADAL" clId="{FD3CC401-6F34-B349-AC77-4174ABBC919D}" dt="2025-06-04T18:34:20.924" v="1030" actId="1076"/>
        <pc:sldMkLst>
          <pc:docMk/>
          <pc:sldMk cId="1735916534" sldId="459"/>
        </pc:sldMkLst>
        <pc:spChg chg="mod">
          <ac:chgData name="MASITAH BINTI GHAZALI" userId="94db6960-132c-444f-a4d9-23ae1565c350" providerId="ADAL" clId="{FD3CC401-6F34-B349-AC77-4174ABBC919D}" dt="2025-06-04T18:34:20.924" v="1030" actId="1076"/>
          <ac:spMkLst>
            <pc:docMk/>
            <pc:sldMk cId="1735916534" sldId="459"/>
            <ac:spMk id="2" creationId="{59015123-D108-C717-CD6B-A4D33C395078}"/>
          </ac:spMkLst>
        </pc:spChg>
        <pc:spChg chg="mod">
          <ac:chgData name="MASITAH BINTI GHAZALI" userId="94db6960-132c-444f-a4d9-23ae1565c350" providerId="ADAL" clId="{FD3CC401-6F34-B349-AC77-4174ABBC919D}" dt="2025-06-04T18:33:33.749" v="1010" actId="20577"/>
          <ac:spMkLst>
            <pc:docMk/>
            <pc:sldMk cId="1735916534" sldId="459"/>
            <ac:spMk id="6" creationId="{BE0A2AF3-0637-3159-23F4-BCFCD859EB7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C0A0B-0DD5-4CD4-9112-161D1F3640A5}" type="datetimeFigureOut">
              <a:rPr lang="en-MY" smtClean="0"/>
              <a:t>1/1/2026</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F4BD2-F681-4682-A133-A395F45EFB31}" type="slidenum">
              <a:rPr lang="en-MY" smtClean="0"/>
              <a:t>‹#›</a:t>
            </a:fld>
            <a:endParaRPr lang="en-MY"/>
          </a:p>
        </p:txBody>
      </p:sp>
    </p:spTree>
    <p:extLst>
      <p:ext uri="{BB962C8B-B14F-4D97-AF65-F5344CB8AC3E}">
        <p14:creationId xmlns:p14="http://schemas.microsoft.com/office/powerpoint/2010/main" val="5168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30</a:t>
            </a:fld>
            <a:endParaRPr sz="1200">
              <a:solidFill>
                <a:schemeClr val="dk1"/>
              </a:solidFill>
              <a:latin typeface="Arial"/>
              <a:ea typeface="Arial"/>
              <a:cs typeface="Arial"/>
              <a:sym typeface="Arial"/>
            </a:endParaRPr>
          </a:p>
        </p:txBody>
      </p:sp>
      <p:sp>
        <p:nvSpPr>
          <p:cNvPr id="478" name="Google Shape;478;p41: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imes"/>
                <a:ea typeface="Times"/>
                <a:cs typeface="Times"/>
                <a:sym typeface="Times"/>
              </a:rPr>
              <a:t>30</a:t>
            </a:fld>
            <a:endParaRPr sz="1200" b="0" i="0" u="none" strike="noStrike" cap="none">
              <a:solidFill>
                <a:schemeClr val="dk1"/>
              </a:solidFill>
              <a:latin typeface="Times"/>
              <a:ea typeface="Times"/>
              <a:cs typeface="Times"/>
              <a:sym typeface="Times"/>
            </a:endParaRPr>
          </a:p>
        </p:txBody>
      </p:sp>
      <p:sp>
        <p:nvSpPr>
          <p:cNvPr id="479" name="Google Shape;47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80" name="Google Shape;480;p41: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31</a:t>
            </a:fld>
            <a:endParaRPr sz="1200">
              <a:solidFill>
                <a:schemeClr val="dk1"/>
              </a:solidFill>
              <a:latin typeface="Arial"/>
              <a:ea typeface="Arial"/>
              <a:cs typeface="Arial"/>
              <a:sym typeface="Arial"/>
            </a:endParaRPr>
          </a:p>
        </p:txBody>
      </p:sp>
      <p:sp>
        <p:nvSpPr>
          <p:cNvPr id="489" name="Google Shape;489;p42: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imes"/>
                <a:ea typeface="Times"/>
                <a:cs typeface="Times"/>
                <a:sym typeface="Times"/>
              </a:rPr>
              <a:t>31</a:t>
            </a:fld>
            <a:endParaRPr sz="1200" b="0" i="0" u="none" strike="noStrike" cap="none">
              <a:solidFill>
                <a:schemeClr val="dk1"/>
              </a:solidFill>
              <a:latin typeface="Times"/>
              <a:ea typeface="Times"/>
              <a:cs typeface="Times"/>
              <a:sym typeface="Times"/>
            </a:endParaRPr>
          </a:p>
        </p:txBody>
      </p:sp>
      <p:sp>
        <p:nvSpPr>
          <p:cNvPr id="490" name="Google Shape;49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91" name="Google Shape;491;p42: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
        <p:nvSpPr>
          <p:cNvPr id="501" name="Google Shape;501;p43: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imes"/>
                <a:ea typeface="Times"/>
                <a:cs typeface="Times"/>
                <a:sym typeface="Times"/>
              </a:rPr>
              <a:t>32</a:t>
            </a:fld>
            <a:endParaRPr sz="1200" b="0" i="0" u="none" strike="noStrike" cap="none">
              <a:solidFill>
                <a:schemeClr val="dk1"/>
              </a:solidFill>
              <a:latin typeface="Times"/>
              <a:ea typeface="Times"/>
              <a:cs typeface="Times"/>
              <a:sym typeface="Times"/>
            </a:endParaRPr>
          </a:p>
        </p:txBody>
      </p:sp>
      <p:sp>
        <p:nvSpPr>
          <p:cNvPr id="502" name="Google Shape;50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03" name="Google Shape;503;p43: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33</a:t>
            </a:fld>
            <a:endParaRPr sz="1200">
              <a:solidFill>
                <a:schemeClr val="dk1"/>
              </a:solidFill>
              <a:latin typeface="Arial"/>
              <a:ea typeface="Arial"/>
              <a:cs typeface="Arial"/>
              <a:sym typeface="Arial"/>
            </a:endParaRPr>
          </a:p>
        </p:txBody>
      </p:sp>
      <p:sp>
        <p:nvSpPr>
          <p:cNvPr id="513" name="Google Shape;513;p44: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imes"/>
                <a:ea typeface="Times"/>
                <a:cs typeface="Times"/>
                <a:sym typeface="Times"/>
              </a:rPr>
              <a:t>33</a:t>
            </a:fld>
            <a:endParaRPr sz="1200" b="0" i="0" u="none" strike="noStrike" cap="none">
              <a:solidFill>
                <a:schemeClr val="dk1"/>
              </a:solidFill>
              <a:latin typeface="Times"/>
              <a:ea typeface="Times"/>
              <a:cs typeface="Times"/>
              <a:sym typeface="Times"/>
            </a:endParaRPr>
          </a:p>
        </p:txBody>
      </p:sp>
      <p:sp>
        <p:nvSpPr>
          <p:cNvPr id="514" name="Google Shape;51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5" name="Google Shape;515;p44: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34</a:t>
            </a:fld>
            <a:endParaRPr sz="1200">
              <a:solidFill>
                <a:schemeClr val="dk1"/>
              </a:solidFill>
              <a:latin typeface="Arial"/>
              <a:ea typeface="Arial"/>
              <a:cs typeface="Arial"/>
              <a:sym typeface="Arial"/>
            </a:endParaRPr>
          </a:p>
        </p:txBody>
      </p:sp>
      <p:sp>
        <p:nvSpPr>
          <p:cNvPr id="525" name="Google Shape;525;p45: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imes"/>
                <a:ea typeface="Times"/>
                <a:cs typeface="Times"/>
                <a:sym typeface="Times"/>
              </a:rPr>
              <a:t>34</a:t>
            </a:fld>
            <a:endParaRPr sz="1200" b="0" i="0" u="none" strike="noStrike" cap="none">
              <a:solidFill>
                <a:schemeClr val="dk1"/>
              </a:solidFill>
              <a:latin typeface="Times"/>
              <a:ea typeface="Times"/>
              <a:cs typeface="Times"/>
              <a:sym typeface="Times"/>
            </a:endParaRPr>
          </a:p>
        </p:txBody>
      </p:sp>
      <p:sp>
        <p:nvSpPr>
          <p:cNvPr id="526" name="Google Shape;52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27" name="Google Shape;527;p45: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7A934-3E89-05AD-D5A0-7A5B35BA2332}"/>
              </a:ext>
            </a:extLst>
          </p:cNvPr>
          <p:cNvPicPr>
            <a:picLocks noChangeAspect="1"/>
          </p:cNvPicPr>
          <p:nvPr userDrawn="1"/>
        </p:nvPicPr>
        <p:blipFill>
          <a:blip r:embed="rId2"/>
          <a:stretch>
            <a:fillRect/>
          </a:stretch>
        </p:blipFill>
        <p:spPr>
          <a:xfrm flipV="1">
            <a:off x="-5939" y="3718377"/>
            <a:ext cx="12192000" cy="3139623"/>
          </a:xfrm>
          <a:prstGeom prst="rect">
            <a:avLst/>
          </a:prstGeom>
        </p:spPr>
      </p:pic>
      <p:pic>
        <p:nvPicPr>
          <p:cNvPr id="22" name="Graphic 21">
            <a:extLst>
              <a:ext uri="{FF2B5EF4-FFF2-40B4-BE49-F238E27FC236}">
                <a16:creationId xmlns:a16="http://schemas.microsoft.com/office/drawing/2014/main" id="{E508D8A1-89F7-FAFD-B2C1-05BE220248E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9" y="0"/>
            <a:ext cx="8736520" cy="6858000"/>
          </a:xfrm>
          <a:prstGeom prst="rect">
            <a:avLst/>
          </a:prstGeom>
        </p:spPr>
      </p:pic>
      <p:pic>
        <p:nvPicPr>
          <p:cNvPr id="13" name="Picture 12" descr="Logo&#10;&#10;Description automatically generated">
            <a:extLst>
              <a:ext uri="{FF2B5EF4-FFF2-40B4-BE49-F238E27FC236}">
                <a16:creationId xmlns:a16="http://schemas.microsoft.com/office/drawing/2014/main" id="{F9298E6D-C367-3666-0F68-F1EE2297BD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2346" y="943365"/>
            <a:ext cx="1963312" cy="664029"/>
          </a:xfrm>
          <a:prstGeom prst="rect">
            <a:avLst/>
          </a:prstGeom>
        </p:spPr>
      </p:pic>
      <p:sp>
        <p:nvSpPr>
          <p:cNvPr id="5" name="Picture Placeholder 58">
            <a:extLst>
              <a:ext uri="{FF2B5EF4-FFF2-40B4-BE49-F238E27FC236}">
                <a16:creationId xmlns:a16="http://schemas.microsoft.com/office/drawing/2014/main" id="{E4A24835-5836-BEDC-49A3-504DF24B1D3B}"/>
              </a:ext>
            </a:extLst>
          </p:cNvPr>
          <p:cNvSpPr>
            <a:spLocks noGrp="1"/>
          </p:cNvSpPr>
          <p:nvPr>
            <p:ph type="pic" sz="quarter" idx="10"/>
          </p:nvPr>
        </p:nvSpPr>
        <p:spPr>
          <a:xfrm>
            <a:off x="7093358" y="-16187"/>
            <a:ext cx="5097012" cy="6880967"/>
          </a:xfrm>
          <a:custGeom>
            <a:avLst/>
            <a:gdLst>
              <a:gd name="connsiteX0" fmla="*/ 0 w 7679193"/>
              <a:gd name="connsiteY0" fmla="*/ 3502541 h 7005082"/>
              <a:gd name="connsiteX1" fmla="*/ 1751271 w 7679193"/>
              <a:gd name="connsiteY1" fmla="*/ 2 h 7005082"/>
              <a:gd name="connsiteX2" fmla="*/ 5927923 w 7679193"/>
              <a:gd name="connsiteY2" fmla="*/ 2 h 7005082"/>
              <a:gd name="connsiteX3" fmla="*/ 7679193 w 7679193"/>
              <a:gd name="connsiteY3" fmla="*/ 3502541 h 7005082"/>
              <a:gd name="connsiteX4" fmla="*/ 5927923 w 7679193"/>
              <a:gd name="connsiteY4" fmla="*/ 7005080 h 7005082"/>
              <a:gd name="connsiteX5" fmla="*/ 1751271 w 7679193"/>
              <a:gd name="connsiteY5" fmla="*/ 7005080 h 7005082"/>
              <a:gd name="connsiteX6" fmla="*/ 0 w 7679193"/>
              <a:gd name="connsiteY6" fmla="*/ 3502541 h 7005082"/>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61719 w 7679193"/>
              <a:gd name="connsiteY2" fmla="*/ 23750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490663 h 6993202"/>
              <a:gd name="connsiteX1" fmla="*/ 4221339 w 7679193"/>
              <a:gd name="connsiteY1" fmla="*/ 0 h 6993202"/>
              <a:gd name="connsiteX2" fmla="*/ 7661719 w 7679193"/>
              <a:gd name="connsiteY2" fmla="*/ 11874 h 6993202"/>
              <a:gd name="connsiteX3" fmla="*/ 7679193 w 7679193"/>
              <a:gd name="connsiteY3" fmla="*/ 3490663 h 6993202"/>
              <a:gd name="connsiteX4" fmla="*/ 5927923 w 7679193"/>
              <a:gd name="connsiteY4" fmla="*/ 6993202 h 6993202"/>
              <a:gd name="connsiteX5" fmla="*/ 1751271 w 7679193"/>
              <a:gd name="connsiteY5" fmla="*/ 6993202 h 6993202"/>
              <a:gd name="connsiteX6" fmla="*/ 0 w 7679193"/>
              <a:gd name="connsiteY6" fmla="*/ 3490663 h 6993202"/>
              <a:gd name="connsiteX0" fmla="*/ 0 w 7679193"/>
              <a:gd name="connsiteY0" fmla="*/ 3478789 h 6981328"/>
              <a:gd name="connsiteX1" fmla="*/ 4236579 w 7679193"/>
              <a:gd name="connsiteY1" fmla="*/ 3366 h 6981328"/>
              <a:gd name="connsiteX2" fmla="*/ 7661719 w 7679193"/>
              <a:gd name="connsiteY2" fmla="*/ 0 h 6981328"/>
              <a:gd name="connsiteX3" fmla="*/ 7679193 w 7679193"/>
              <a:gd name="connsiteY3" fmla="*/ 3478789 h 6981328"/>
              <a:gd name="connsiteX4" fmla="*/ 5927923 w 7679193"/>
              <a:gd name="connsiteY4" fmla="*/ 6981328 h 6981328"/>
              <a:gd name="connsiteX5" fmla="*/ 1751271 w 7679193"/>
              <a:gd name="connsiteY5" fmla="*/ 6981328 h 6981328"/>
              <a:gd name="connsiteX6" fmla="*/ 0 w 7679193"/>
              <a:gd name="connsiteY6" fmla="*/ 3478789 h 6981328"/>
              <a:gd name="connsiteX0" fmla="*/ 1898709 w 5927922"/>
              <a:gd name="connsiteY0" fmla="*/ 1794769 h 6981328"/>
              <a:gd name="connsiteX1" fmla="*/ 24853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472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6891062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4176652 w 5916771"/>
              <a:gd name="connsiteY4" fmla="*/ 6981328 h 6981328"/>
              <a:gd name="connsiteX5" fmla="*/ 0 w 5916771"/>
              <a:gd name="connsiteY5" fmla="*/ 6981328 h 6981328"/>
              <a:gd name="connsiteX6" fmla="*/ 1898709 w 5916771"/>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730925 w 5916771"/>
              <a:gd name="connsiteY4" fmla="*/ 6892118 h 6981328"/>
              <a:gd name="connsiteX5" fmla="*/ 0 w 5916771"/>
              <a:gd name="connsiteY5" fmla="*/ 6981328 h 6981328"/>
              <a:gd name="connsiteX6" fmla="*/ 1898709 w 5916771"/>
              <a:gd name="connsiteY6" fmla="*/ 1794769 h 6981328"/>
              <a:gd name="connsiteX0" fmla="*/ 1167784 w 5185846"/>
              <a:gd name="connsiteY0" fmla="*/ 1794769 h 6902214"/>
              <a:gd name="connsiteX1" fmla="*/ 1739143 w 5185846"/>
              <a:gd name="connsiteY1" fmla="*/ 3366 h 6902214"/>
              <a:gd name="connsiteX2" fmla="*/ 5179523 w 5185846"/>
              <a:gd name="connsiteY2" fmla="*/ 0 h 6902214"/>
              <a:gd name="connsiteX3" fmla="*/ 5185846 w 5185846"/>
              <a:gd name="connsiteY3" fmla="*/ 6902214 h 6902214"/>
              <a:gd name="connsiteX4" fmla="*/ 0 w 5185846"/>
              <a:gd name="connsiteY4" fmla="*/ 6892118 h 6902214"/>
              <a:gd name="connsiteX5" fmla="*/ 1700041 w 5185846"/>
              <a:gd name="connsiteY5" fmla="*/ 1818313 h 6902214"/>
              <a:gd name="connsiteX6" fmla="*/ 1167784 w 5185846"/>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44285 w 5130090"/>
              <a:gd name="connsiteY5" fmla="*/ 1818313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08843 w 5130090"/>
              <a:gd name="connsiteY5" fmla="*/ 1789960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097851 w 5130090"/>
              <a:gd name="connsiteY0" fmla="*/ 1808946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097851 w 5130090"/>
              <a:gd name="connsiteY6" fmla="*/ 1808946 h 6902214"/>
              <a:gd name="connsiteX0" fmla="*/ 1069498 w 5101737"/>
              <a:gd name="connsiteY0" fmla="*/ 1808946 h 6902214"/>
              <a:gd name="connsiteX1" fmla="*/ 1655034 w 5101737"/>
              <a:gd name="connsiteY1" fmla="*/ 3366 h 6902214"/>
              <a:gd name="connsiteX2" fmla="*/ 5095414 w 5101737"/>
              <a:gd name="connsiteY2" fmla="*/ 0 h 6902214"/>
              <a:gd name="connsiteX3" fmla="*/ 5101737 w 5101737"/>
              <a:gd name="connsiteY3" fmla="*/ 6902214 h 6902214"/>
              <a:gd name="connsiteX4" fmla="*/ 0 w 5101737"/>
              <a:gd name="connsiteY4" fmla="*/ 6880967 h 6902214"/>
              <a:gd name="connsiteX5" fmla="*/ 1594667 w 5101737"/>
              <a:gd name="connsiteY5" fmla="*/ 1811225 h 6902214"/>
              <a:gd name="connsiteX6" fmla="*/ 1069498 w 5101737"/>
              <a:gd name="connsiteY6" fmla="*/ 1808946 h 6902214"/>
              <a:gd name="connsiteX0" fmla="*/ 1069498 w 5101737"/>
              <a:gd name="connsiteY0" fmla="*/ 1808946 h 6895125"/>
              <a:gd name="connsiteX1" fmla="*/ 1655034 w 5101737"/>
              <a:gd name="connsiteY1" fmla="*/ 3366 h 6895125"/>
              <a:gd name="connsiteX2" fmla="*/ 5095414 w 5101737"/>
              <a:gd name="connsiteY2" fmla="*/ 0 h 6895125"/>
              <a:gd name="connsiteX3" fmla="*/ 5101737 w 5101737"/>
              <a:gd name="connsiteY3" fmla="*/ 6895125 h 6895125"/>
              <a:gd name="connsiteX4" fmla="*/ 0 w 5101737"/>
              <a:gd name="connsiteY4" fmla="*/ 6880967 h 6895125"/>
              <a:gd name="connsiteX5" fmla="*/ 1594667 w 5101737"/>
              <a:gd name="connsiteY5" fmla="*/ 1811225 h 6895125"/>
              <a:gd name="connsiteX6" fmla="*/ 1069498 w 5101737"/>
              <a:gd name="connsiteY6" fmla="*/ 1808946 h 6895125"/>
              <a:gd name="connsiteX0" fmla="*/ 1069498 w 5097012"/>
              <a:gd name="connsiteY0" fmla="*/ 1808946 h 6880967"/>
              <a:gd name="connsiteX1" fmla="*/ 1655034 w 5097012"/>
              <a:gd name="connsiteY1" fmla="*/ 3366 h 6880967"/>
              <a:gd name="connsiteX2" fmla="*/ 5095414 w 5097012"/>
              <a:gd name="connsiteY2" fmla="*/ 0 h 6880967"/>
              <a:gd name="connsiteX3" fmla="*/ 5094649 w 5097012"/>
              <a:gd name="connsiteY3" fmla="*/ 6880948 h 6880967"/>
              <a:gd name="connsiteX4" fmla="*/ 0 w 5097012"/>
              <a:gd name="connsiteY4" fmla="*/ 6880967 h 6880967"/>
              <a:gd name="connsiteX5" fmla="*/ 1594667 w 5097012"/>
              <a:gd name="connsiteY5" fmla="*/ 1811225 h 6880967"/>
              <a:gd name="connsiteX6" fmla="*/ 1069498 w 5097012"/>
              <a:gd name="connsiteY6" fmla="*/ 1808946 h 68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7012" h="6880967">
                <a:moveTo>
                  <a:pt x="1069498" y="1808946"/>
                </a:moveTo>
                <a:lnTo>
                  <a:pt x="1655034" y="3366"/>
                </a:lnTo>
                <a:lnTo>
                  <a:pt x="5095414" y="0"/>
                </a:lnTo>
                <a:cubicBezTo>
                  <a:pt x="5101239" y="1159596"/>
                  <a:pt x="5088824" y="5721352"/>
                  <a:pt x="5094649" y="6880948"/>
                </a:cubicBezTo>
                <a:lnTo>
                  <a:pt x="0" y="6880967"/>
                </a:lnTo>
                <a:lnTo>
                  <a:pt x="1594667" y="1811225"/>
                </a:lnTo>
                <a:lnTo>
                  <a:pt x="1069498" y="1808946"/>
                </a:lnTo>
                <a:close/>
              </a:path>
            </a:pathLst>
          </a:custGeom>
        </p:spPr>
        <p:txBody>
          <a:bodyPr/>
          <a:lstStyle/>
          <a:p>
            <a:endParaRPr lang="en-MY"/>
          </a:p>
        </p:txBody>
      </p:sp>
    </p:spTree>
    <p:extLst>
      <p:ext uri="{BB962C8B-B14F-4D97-AF65-F5344CB8AC3E}">
        <p14:creationId xmlns:p14="http://schemas.microsoft.com/office/powerpoint/2010/main" val="273221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817E6-AD1A-08AC-88A5-0C62449E0C76}"/>
              </a:ext>
            </a:extLst>
          </p:cNvPr>
          <p:cNvSpPr/>
          <p:nvPr userDrawn="1"/>
        </p:nvSpPr>
        <p:spPr>
          <a:xfrm>
            <a:off x="0" y="0"/>
            <a:ext cx="12192000" cy="19376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rot="10800000" flipV="1">
            <a:off x="-5939" y="1901929"/>
            <a:ext cx="12192000" cy="3139623"/>
          </a:xfrm>
          <a:prstGeom prst="rect">
            <a:avLst/>
          </a:prstGeom>
        </p:spPr>
      </p:pic>
      <p:pic>
        <p:nvPicPr>
          <p:cNvPr id="4" name="Picture 3" descr="Logo&#10;&#10;Description automatically generated">
            <a:extLst>
              <a:ext uri="{FF2B5EF4-FFF2-40B4-BE49-F238E27FC236}">
                <a16:creationId xmlns:a16="http://schemas.microsoft.com/office/drawing/2014/main" id="{AFED6FC9-C93A-9F07-CF8D-C0E1F0B21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215260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_0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8456C-09BE-F772-4E09-AC8E5EFE5A98}"/>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3" name="Rectangle 12">
            <a:extLst>
              <a:ext uri="{FF2B5EF4-FFF2-40B4-BE49-F238E27FC236}">
                <a16:creationId xmlns:a16="http://schemas.microsoft.com/office/drawing/2014/main" id="{C4A970D6-E749-96E3-83B1-8B21AB192873}"/>
              </a:ext>
            </a:extLst>
          </p:cNvPr>
          <p:cNvSpPr/>
          <p:nvPr userDrawn="1"/>
        </p:nvSpPr>
        <p:spPr>
          <a:xfrm>
            <a:off x="0" y="0"/>
            <a:ext cx="4539343" cy="612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2" name="Title 1">
            <a:extLst>
              <a:ext uri="{FF2B5EF4-FFF2-40B4-BE49-F238E27FC236}">
                <a16:creationId xmlns:a16="http://schemas.microsoft.com/office/drawing/2014/main" id="{0968299B-C422-1510-F32A-0DFF889E93C4}"/>
              </a:ext>
            </a:extLst>
          </p:cNvPr>
          <p:cNvSpPr>
            <a:spLocks noGrp="1"/>
          </p:cNvSpPr>
          <p:nvPr>
            <p:ph type="title"/>
          </p:nvPr>
        </p:nvSpPr>
        <p:spPr>
          <a:xfrm>
            <a:off x="6151338" y="2766217"/>
            <a:ext cx="5822948" cy="1325563"/>
          </a:xfrm>
        </p:spPr>
        <p:txBody>
          <a:bodyPr/>
          <a:lstStyle>
            <a:lvl1pPr algn="ctr">
              <a:defRPr/>
            </a:lvl1pPr>
          </a:lstStyle>
          <a:p>
            <a:r>
              <a:rPr lang="en-US"/>
              <a:t>Click to edit Master title style</a:t>
            </a:r>
            <a:endParaRPr lang="en-MY"/>
          </a:p>
        </p:txBody>
      </p:sp>
      <p:sp>
        <p:nvSpPr>
          <p:cNvPr id="10" name="Footer Placeholder 9">
            <a:extLst>
              <a:ext uri="{FF2B5EF4-FFF2-40B4-BE49-F238E27FC236}">
                <a16:creationId xmlns:a16="http://schemas.microsoft.com/office/drawing/2014/main" id="{37270406-6097-F873-9773-CC94FA23047F}"/>
              </a:ext>
            </a:extLst>
          </p:cNvPr>
          <p:cNvSpPr>
            <a:spLocks noGrp="1"/>
          </p:cNvSpPr>
          <p:nvPr>
            <p:ph type="ftr" sz="quarter" idx="10"/>
          </p:nvPr>
        </p:nvSpPr>
        <p:spPr/>
        <p:txBody>
          <a:bodyPr/>
          <a:lstStyle/>
          <a:p>
            <a:endParaRPr lang="en-MY"/>
          </a:p>
        </p:txBody>
      </p:sp>
      <p:sp>
        <p:nvSpPr>
          <p:cNvPr id="11" name="Slide Number Placeholder 10">
            <a:extLst>
              <a:ext uri="{FF2B5EF4-FFF2-40B4-BE49-F238E27FC236}">
                <a16:creationId xmlns:a16="http://schemas.microsoft.com/office/drawing/2014/main" id="{A4759327-3B5D-3BFA-5CCA-6BD5BACEAD3D}"/>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9" name="Group 8">
            <a:extLst>
              <a:ext uri="{FF2B5EF4-FFF2-40B4-BE49-F238E27FC236}">
                <a16:creationId xmlns:a16="http://schemas.microsoft.com/office/drawing/2014/main" id="{CB557F9C-2B1B-1E45-919F-2CBA963082F1}"/>
              </a:ext>
            </a:extLst>
          </p:cNvPr>
          <p:cNvGrpSpPr/>
          <p:nvPr userDrawn="1"/>
        </p:nvGrpSpPr>
        <p:grpSpPr>
          <a:xfrm>
            <a:off x="580088" y="1982368"/>
            <a:ext cx="5265908" cy="2893260"/>
            <a:chOff x="-548507" y="477868"/>
            <a:chExt cx="11570449" cy="6357177"/>
          </a:xfrm>
        </p:grpSpPr>
        <p:sp>
          <p:nvSpPr>
            <p:cNvPr id="14" name="Freeform: Shape 13">
              <a:extLst>
                <a:ext uri="{FF2B5EF4-FFF2-40B4-BE49-F238E27FC236}">
                  <a16:creationId xmlns:a16="http://schemas.microsoft.com/office/drawing/2014/main" id="{6B4D37DD-77A1-3F66-1AB7-0D02A7AA05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939251-1BCB-8F28-4AEB-3F5C698F784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6B35D63-3320-AD9B-342D-29A2461E1E9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1EA1DA0-4667-A070-5433-AD3862F8F01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1CCFE93-102B-5253-326B-9C14E78024F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9271F50C-004D-6614-9952-C20CF9F23F84}"/>
                </a:ext>
              </a:extLst>
            </p:cNvPr>
            <p:cNvGrpSpPr/>
            <p:nvPr/>
          </p:nvGrpSpPr>
          <p:grpSpPr>
            <a:xfrm>
              <a:off x="1606" y="6382978"/>
              <a:ext cx="413937" cy="115242"/>
              <a:chOff x="5955" y="6353672"/>
              <a:chExt cx="413937" cy="115242"/>
            </a:xfrm>
          </p:grpSpPr>
          <p:sp>
            <p:nvSpPr>
              <p:cNvPr id="25" name="Rectangle: Rounded Corners 24">
                <a:extLst>
                  <a:ext uri="{FF2B5EF4-FFF2-40B4-BE49-F238E27FC236}">
                    <a16:creationId xmlns:a16="http://schemas.microsoft.com/office/drawing/2014/main" id="{28837067-0E6E-EBDC-C7A8-86F4033B63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AC60AB8-5AB3-8260-897B-FB410ACB3FB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D931CFE-A63B-8125-E9D4-949B42E5C546}"/>
                </a:ext>
              </a:extLst>
            </p:cNvPr>
            <p:cNvGrpSpPr/>
            <p:nvPr/>
          </p:nvGrpSpPr>
          <p:grpSpPr>
            <a:xfrm>
              <a:off x="9855291" y="6381600"/>
              <a:ext cx="885989" cy="115242"/>
              <a:chOff x="5955" y="6353672"/>
              <a:chExt cx="413937" cy="115242"/>
            </a:xfrm>
          </p:grpSpPr>
          <p:sp>
            <p:nvSpPr>
              <p:cNvPr id="23" name="Rectangle: Rounded Corners 22">
                <a:extLst>
                  <a:ext uri="{FF2B5EF4-FFF2-40B4-BE49-F238E27FC236}">
                    <a16:creationId xmlns:a16="http://schemas.microsoft.com/office/drawing/2014/main" id="{20BC883D-1639-3A5C-4006-DBE2E659710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BA29C7B-554C-081E-2135-BFC59AE9815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21">
              <a:extLst>
                <a:ext uri="{FF2B5EF4-FFF2-40B4-BE49-F238E27FC236}">
                  <a16:creationId xmlns:a16="http://schemas.microsoft.com/office/drawing/2014/main" id="{60D7FD87-F429-AB50-CEC1-95CBDAABB01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7" name="Picture 26" descr="Logo&#10;&#10;Description automatically generated">
            <a:extLst>
              <a:ext uri="{FF2B5EF4-FFF2-40B4-BE49-F238E27FC236}">
                <a16:creationId xmlns:a16="http://schemas.microsoft.com/office/drawing/2014/main" id="{EBD843B1-0951-A33D-BCC6-E0640022F3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48043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8" name="Picture Placeholder 7">
            <a:extLst>
              <a:ext uri="{FF2B5EF4-FFF2-40B4-BE49-F238E27FC236}">
                <a16:creationId xmlns:a16="http://schemas.microsoft.com/office/drawing/2014/main" id="{89987F70-64EC-CA05-E8A9-766DF9840D38}"/>
              </a:ext>
            </a:extLst>
          </p:cNvPr>
          <p:cNvSpPr>
            <a:spLocks noGrp="1"/>
          </p:cNvSpPr>
          <p:nvPr>
            <p:ph type="pic" sz="quarter" idx="12"/>
          </p:nvPr>
        </p:nvSpPr>
        <p:spPr>
          <a:xfrm>
            <a:off x="1622425" y="833378"/>
            <a:ext cx="8947150" cy="4554638"/>
          </a:xfrm>
        </p:spPr>
        <p:txBody>
          <a:bodyPr/>
          <a:lstStyle/>
          <a:p>
            <a:endParaRPr lang="en-MY"/>
          </a:p>
        </p:txBody>
      </p:sp>
      <p:pic>
        <p:nvPicPr>
          <p:cNvPr id="9" name="Picture 8" descr="Logo&#10;&#10;Description automatically generated">
            <a:extLst>
              <a:ext uri="{FF2B5EF4-FFF2-40B4-BE49-F238E27FC236}">
                <a16:creationId xmlns:a16="http://schemas.microsoft.com/office/drawing/2014/main" id="{FA832A2C-2644-6658-956A-F6CDE4CFC8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1295942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rot="10800000" flipV="1">
            <a:off x="0" y="-29928"/>
            <a:ext cx="12192000" cy="3956927"/>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Rectangle 8">
            <a:extLst>
              <a:ext uri="{FF2B5EF4-FFF2-40B4-BE49-F238E27FC236}">
                <a16:creationId xmlns:a16="http://schemas.microsoft.com/office/drawing/2014/main" id="{6A28F128-2C1E-BF90-7B50-EEA520A8E0D1}"/>
              </a:ext>
            </a:extLst>
          </p:cNvPr>
          <p:cNvSpPr/>
          <p:nvPr userDrawn="1"/>
        </p:nvSpPr>
        <p:spPr>
          <a:xfrm rot="10800000">
            <a:off x="2161479" y="-29927"/>
            <a:ext cx="10024582" cy="59854"/>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AB14BB5F-78D4-C98C-F6C3-95F1B716981E}"/>
              </a:ext>
            </a:extLst>
          </p:cNvPr>
          <p:cNvSpPr/>
          <p:nvPr userDrawn="1"/>
        </p:nvSpPr>
        <p:spPr>
          <a:xfrm>
            <a:off x="0" y="-52790"/>
            <a:ext cx="5148943" cy="225287"/>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8" name="Picture 7" descr="Logo&#10;&#10;Description automatically generated">
            <a:extLst>
              <a:ext uri="{FF2B5EF4-FFF2-40B4-BE49-F238E27FC236}">
                <a16:creationId xmlns:a16="http://schemas.microsoft.com/office/drawing/2014/main" id="{456F8D6F-4FEB-ED3E-E7ED-26FDD0376D6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411962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_08">
    <p:bg>
      <p:bgPr>
        <a:solidFill>
          <a:srgbClr val="C04C4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6764FE-4266-9C28-BBAD-0C0CE59F74C2}"/>
              </a:ext>
            </a:extLst>
          </p:cNvPr>
          <p:cNvSpPr/>
          <p:nvPr userDrawn="1"/>
        </p:nvSpPr>
        <p:spPr>
          <a:xfrm>
            <a:off x="0" y="0"/>
            <a:ext cx="12192000" cy="4737100"/>
          </a:xfrm>
          <a:prstGeom prst="rect">
            <a:avLst/>
          </a:prstGeom>
          <a:solidFill>
            <a:schemeClr val="bg1"/>
          </a:solidFill>
          <a:ln>
            <a:noFill/>
          </a:ln>
          <a:effectLst>
            <a:outerShdw blurRad="254000" dist="215900" dir="5400000" sx="98000" sy="98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7" name="Title 6">
            <a:extLst>
              <a:ext uri="{FF2B5EF4-FFF2-40B4-BE49-F238E27FC236}">
                <a16:creationId xmlns:a16="http://schemas.microsoft.com/office/drawing/2014/main" id="{46D67C0D-AE8E-41E4-EB71-DE0656956001}"/>
              </a:ext>
            </a:extLst>
          </p:cNvPr>
          <p:cNvSpPr>
            <a:spLocks noGrp="1"/>
          </p:cNvSpPr>
          <p:nvPr>
            <p:ph type="title"/>
          </p:nvPr>
        </p:nvSpPr>
        <p:spPr/>
        <p:txBody>
          <a:bodyPr/>
          <a:lstStyle/>
          <a:p>
            <a:r>
              <a:rPr lang="en-US"/>
              <a:t>Click to edit Master title style</a:t>
            </a:r>
            <a:endParaRPr lang="en-MY"/>
          </a:p>
        </p:txBody>
      </p:sp>
      <p:pic>
        <p:nvPicPr>
          <p:cNvPr id="9" name="Picture 8" descr="Logo&#10;&#10;Description automatically generated">
            <a:extLst>
              <a:ext uri="{FF2B5EF4-FFF2-40B4-BE49-F238E27FC236}">
                <a16:creationId xmlns:a16="http://schemas.microsoft.com/office/drawing/2014/main" id="{C938784C-798A-313F-6BDD-2EEF86FBF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249640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_09">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40B45C3-8E81-6BAE-010D-9B6CD2D56226}"/>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DA03FB80-B1FC-DDFA-448B-BCE958EA32DE}"/>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0" name="Title 9">
            <a:extLst>
              <a:ext uri="{FF2B5EF4-FFF2-40B4-BE49-F238E27FC236}">
                <a16:creationId xmlns:a16="http://schemas.microsoft.com/office/drawing/2014/main" id="{A81EEF20-E6C8-6C8E-7FE9-279D53479B22}"/>
              </a:ext>
            </a:extLst>
          </p:cNvPr>
          <p:cNvSpPr>
            <a:spLocks noGrp="1"/>
          </p:cNvSpPr>
          <p:nvPr>
            <p:ph type="title"/>
          </p:nvPr>
        </p:nvSpPr>
        <p:spPr/>
        <p:txBody>
          <a:bodyPr/>
          <a:lstStyle/>
          <a:p>
            <a:r>
              <a:rPr lang="en-US"/>
              <a:t>Click to edit Master title style</a:t>
            </a:r>
            <a:endParaRPr lang="en-MY"/>
          </a:p>
        </p:txBody>
      </p:sp>
      <p:sp>
        <p:nvSpPr>
          <p:cNvPr id="12" name="Picture Placeholder 11">
            <a:extLst>
              <a:ext uri="{FF2B5EF4-FFF2-40B4-BE49-F238E27FC236}">
                <a16:creationId xmlns:a16="http://schemas.microsoft.com/office/drawing/2014/main" id="{066CCFD3-9BC4-D4C1-9392-EA327203EA89}"/>
              </a:ext>
            </a:extLst>
          </p:cNvPr>
          <p:cNvSpPr>
            <a:spLocks noGrp="1"/>
          </p:cNvSpPr>
          <p:nvPr>
            <p:ph type="pic" sz="quarter" idx="12"/>
          </p:nvPr>
        </p:nvSpPr>
        <p:spPr>
          <a:xfrm>
            <a:off x="838200" y="1863725"/>
            <a:ext cx="3200400" cy="2939769"/>
          </a:xfrm>
        </p:spPr>
        <p:txBody>
          <a:bodyPr/>
          <a:lstStyle/>
          <a:p>
            <a:endParaRPr lang="en-MY"/>
          </a:p>
        </p:txBody>
      </p:sp>
      <p:sp>
        <p:nvSpPr>
          <p:cNvPr id="14" name="Picture Placeholder 13">
            <a:extLst>
              <a:ext uri="{FF2B5EF4-FFF2-40B4-BE49-F238E27FC236}">
                <a16:creationId xmlns:a16="http://schemas.microsoft.com/office/drawing/2014/main" id="{5EFB77A9-6E81-95F5-77AD-E75BB87A5A77}"/>
              </a:ext>
            </a:extLst>
          </p:cNvPr>
          <p:cNvSpPr>
            <a:spLocks noGrp="1"/>
          </p:cNvSpPr>
          <p:nvPr>
            <p:ph type="pic" sz="quarter" idx="13"/>
          </p:nvPr>
        </p:nvSpPr>
        <p:spPr>
          <a:xfrm>
            <a:off x="4495800" y="1863725"/>
            <a:ext cx="3200400" cy="2939769"/>
          </a:xfrm>
        </p:spPr>
        <p:txBody>
          <a:bodyPr/>
          <a:lstStyle/>
          <a:p>
            <a:endParaRPr lang="en-MY"/>
          </a:p>
        </p:txBody>
      </p:sp>
      <p:sp>
        <p:nvSpPr>
          <p:cNvPr id="16" name="Picture Placeholder 15">
            <a:extLst>
              <a:ext uri="{FF2B5EF4-FFF2-40B4-BE49-F238E27FC236}">
                <a16:creationId xmlns:a16="http://schemas.microsoft.com/office/drawing/2014/main" id="{439127F8-03DB-5D0F-A98C-B82B076E4B38}"/>
              </a:ext>
            </a:extLst>
          </p:cNvPr>
          <p:cNvSpPr>
            <a:spLocks noGrp="1"/>
          </p:cNvSpPr>
          <p:nvPr>
            <p:ph type="pic" sz="quarter" idx="14"/>
          </p:nvPr>
        </p:nvSpPr>
        <p:spPr>
          <a:xfrm>
            <a:off x="8158725" y="1863725"/>
            <a:ext cx="3200400" cy="2939769"/>
          </a:xfrm>
        </p:spPr>
        <p:txBody>
          <a:bodyPr/>
          <a:lstStyle/>
          <a:p>
            <a:endParaRPr lang="en-MY"/>
          </a:p>
        </p:txBody>
      </p:sp>
      <p:pic>
        <p:nvPicPr>
          <p:cNvPr id="11" name="Picture 10" descr="Logo&#10;&#10;Description automatically generated">
            <a:extLst>
              <a:ext uri="{FF2B5EF4-FFF2-40B4-BE49-F238E27FC236}">
                <a16:creationId xmlns:a16="http://schemas.microsoft.com/office/drawing/2014/main" id="{99728D72-5D76-DC8D-B044-63CA42649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938016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_10">
    <p:bg>
      <p:bgPr>
        <a:solidFill>
          <a:schemeClr val="bg1">
            <a:alpha val="3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CEC78F-2030-F657-D94C-EC9916E70239}"/>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8" name="Footer Placeholder 7">
            <a:extLst>
              <a:ext uri="{FF2B5EF4-FFF2-40B4-BE49-F238E27FC236}">
                <a16:creationId xmlns:a16="http://schemas.microsoft.com/office/drawing/2014/main" id="{1D72305A-2320-94A9-D78D-83FAEFAD6021}"/>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F1A13F7E-A796-3E64-A559-FCC5922DB727}"/>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5" name="Picture Placeholder 14">
            <a:extLst>
              <a:ext uri="{FF2B5EF4-FFF2-40B4-BE49-F238E27FC236}">
                <a16:creationId xmlns:a16="http://schemas.microsoft.com/office/drawing/2014/main" id="{1F9FC79A-20DE-55EB-11E3-BAD01F6F979A}"/>
              </a:ext>
            </a:extLst>
          </p:cNvPr>
          <p:cNvSpPr>
            <a:spLocks noGrp="1"/>
          </p:cNvSpPr>
          <p:nvPr>
            <p:ph type="pic" sz="quarter" idx="12"/>
          </p:nvPr>
        </p:nvSpPr>
        <p:spPr>
          <a:xfrm>
            <a:off x="0" y="0"/>
            <a:ext cx="2222500" cy="2036763"/>
          </a:xfrm>
        </p:spPr>
        <p:txBody>
          <a:bodyPr/>
          <a:lstStyle/>
          <a:p>
            <a:endParaRPr lang="en-MY"/>
          </a:p>
        </p:txBody>
      </p:sp>
      <p:sp>
        <p:nvSpPr>
          <p:cNvPr id="17" name="Picture Placeholder 16">
            <a:extLst>
              <a:ext uri="{FF2B5EF4-FFF2-40B4-BE49-F238E27FC236}">
                <a16:creationId xmlns:a16="http://schemas.microsoft.com/office/drawing/2014/main" id="{37AC4A9C-BE82-674B-5A73-6F2F8CA14FAD}"/>
              </a:ext>
            </a:extLst>
          </p:cNvPr>
          <p:cNvSpPr>
            <a:spLocks noGrp="1"/>
          </p:cNvSpPr>
          <p:nvPr>
            <p:ph type="pic" sz="quarter" idx="13"/>
          </p:nvPr>
        </p:nvSpPr>
        <p:spPr>
          <a:xfrm>
            <a:off x="2222200" y="2048338"/>
            <a:ext cx="2222500" cy="2036763"/>
          </a:xfrm>
        </p:spPr>
        <p:txBody>
          <a:bodyPr/>
          <a:lstStyle/>
          <a:p>
            <a:endParaRPr lang="en-MY"/>
          </a:p>
        </p:txBody>
      </p:sp>
      <p:sp>
        <p:nvSpPr>
          <p:cNvPr id="19" name="Picture Placeholder 18">
            <a:extLst>
              <a:ext uri="{FF2B5EF4-FFF2-40B4-BE49-F238E27FC236}">
                <a16:creationId xmlns:a16="http://schemas.microsoft.com/office/drawing/2014/main" id="{FA81B629-0F07-B59C-0408-FD208CA15356}"/>
              </a:ext>
            </a:extLst>
          </p:cNvPr>
          <p:cNvSpPr>
            <a:spLocks noGrp="1"/>
          </p:cNvSpPr>
          <p:nvPr>
            <p:ph type="pic" sz="quarter" idx="14"/>
          </p:nvPr>
        </p:nvSpPr>
        <p:spPr>
          <a:xfrm>
            <a:off x="0" y="4096676"/>
            <a:ext cx="2222500" cy="2036762"/>
          </a:xfrm>
        </p:spPr>
        <p:txBody>
          <a:bodyPr/>
          <a:lstStyle/>
          <a:p>
            <a:endParaRPr lang="en-MY"/>
          </a:p>
        </p:txBody>
      </p:sp>
      <p:sp>
        <p:nvSpPr>
          <p:cNvPr id="20" name="Title 19">
            <a:extLst>
              <a:ext uri="{FF2B5EF4-FFF2-40B4-BE49-F238E27FC236}">
                <a16:creationId xmlns:a16="http://schemas.microsoft.com/office/drawing/2014/main" id="{1C049FB6-D146-812F-7363-6D35184CA511}"/>
              </a:ext>
            </a:extLst>
          </p:cNvPr>
          <p:cNvSpPr>
            <a:spLocks noGrp="1"/>
          </p:cNvSpPr>
          <p:nvPr>
            <p:ph type="title"/>
          </p:nvPr>
        </p:nvSpPr>
        <p:spPr>
          <a:xfrm>
            <a:off x="5370653" y="355599"/>
            <a:ext cx="6642904" cy="1325563"/>
          </a:xfrm>
        </p:spPr>
        <p:txBody>
          <a:bodyPr/>
          <a:lstStyle/>
          <a:p>
            <a:r>
              <a:rPr lang="en-US"/>
              <a:t>Click to edit Master title style</a:t>
            </a:r>
            <a:endParaRPr lang="en-MY"/>
          </a:p>
        </p:txBody>
      </p:sp>
      <p:sp>
        <p:nvSpPr>
          <p:cNvPr id="21" name="Rectangle 20">
            <a:extLst>
              <a:ext uri="{FF2B5EF4-FFF2-40B4-BE49-F238E27FC236}">
                <a16:creationId xmlns:a16="http://schemas.microsoft.com/office/drawing/2014/main" id="{BF6C5D5C-CDCC-C784-973F-88390D45C53B}"/>
              </a:ext>
            </a:extLst>
          </p:cNvPr>
          <p:cNvSpPr/>
          <p:nvPr userDrawn="1"/>
        </p:nvSpPr>
        <p:spPr>
          <a:xfrm rot="10800000">
            <a:off x="2234075" y="7088"/>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2" name="Rectangle 21">
            <a:extLst>
              <a:ext uri="{FF2B5EF4-FFF2-40B4-BE49-F238E27FC236}">
                <a16:creationId xmlns:a16="http://schemas.microsoft.com/office/drawing/2014/main" id="{ADFD5EF8-AC54-E00C-8C75-712DD23935AA}"/>
              </a:ext>
            </a:extLst>
          </p:cNvPr>
          <p:cNvSpPr/>
          <p:nvPr userDrawn="1"/>
        </p:nvSpPr>
        <p:spPr>
          <a:xfrm rot="10800000">
            <a:off x="0" y="2048637"/>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3" name="Rectangle 22">
            <a:extLst>
              <a:ext uri="{FF2B5EF4-FFF2-40B4-BE49-F238E27FC236}">
                <a16:creationId xmlns:a16="http://schemas.microsoft.com/office/drawing/2014/main" id="{493DF42E-2BE3-EBA6-205B-2A8268FF878D}"/>
              </a:ext>
            </a:extLst>
          </p:cNvPr>
          <p:cNvSpPr/>
          <p:nvPr userDrawn="1"/>
        </p:nvSpPr>
        <p:spPr>
          <a:xfrm rot="10800000">
            <a:off x="2238562" y="4096676"/>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46EDB3BB-164A-CD1A-BF26-D10A4E43D2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872082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_11">
    <p:bg>
      <p:bgPr>
        <a:solidFill>
          <a:schemeClr val="bg1">
            <a:alpha val="34000"/>
          </a:schemeClr>
        </a:solidFill>
        <a:effectLst/>
      </p:bgPr>
    </p:bg>
    <p:spTree>
      <p:nvGrpSpPr>
        <p:cNvPr id="1" name=""/>
        <p:cNvGrpSpPr/>
        <p:nvPr/>
      </p:nvGrpSpPr>
      <p:grpSpPr>
        <a:xfrm>
          <a:off x="0" y="0"/>
          <a:ext cx="0" cy="0"/>
          <a:chOff x="0" y="0"/>
          <a:chExt cx="0" cy="0"/>
        </a:xfrm>
      </p:grpSpPr>
      <p:sp>
        <p:nvSpPr>
          <p:cNvPr id="406" name="Rectangle 402">
            <a:extLst>
              <a:ext uri="{FF2B5EF4-FFF2-40B4-BE49-F238E27FC236}">
                <a16:creationId xmlns:a16="http://schemas.microsoft.com/office/drawing/2014/main" id="{20B52243-B80A-3445-8806-0BE94A96B286}"/>
              </a:ext>
            </a:extLst>
          </p:cNvPr>
          <p:cNvSpPr/>
          <p:nvPr userDrawn="1"/>
        </p:nvSpPr>
        <p:spPr>
          <a:xfrm rot="10800000">
            <a:off x="-26938" y="-20387"/>
            <a:ext cx="5402774" cy="6014786"/>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 name="connsiteX0" fmla="*/ 2921000 w 5359400"/>
              <a:gd name="connsiteY0" fmla="*/ 12700 h 6007101"/>
              <a:gd name="connsiteX1" fmla="*/ 4953000 w 5359400"/>
              <a:gd name="connsiteY1" fmla="*/ 0 h 6007101"/>
              <a:gd name="connsiteX2" fmla="*/ 5359400 w 5359400"/>
              <a:gd name="connsiteY2" fmla="*/ 6007101 h 6007101"/>
              <a:gd name="connsiteX3" fmla="*/ 0 w 5359400"/>
              <a:gd name="connsiteY3" fmla="*/ 6007101 h 6007101"/>
              <a:gd name="connsiteX4" fmla="*/ 2921000 w 5359400"/>
              <a:gd name="connsiteY4" fmla="*/ 12700 h 6007101"/>
              <a:gd name="connsiteX0" fmla="*/ 2921000 w 5384800"/>
              <a:gd name="connsiteY0" fmla="*/ 0 h 5994401"/>
              <a:gd name="connsiteX1" fmla="*/ 5384800 w 5384800"/>
              <a:gd name="connsiteY1" fmla="*/ 0 h 5994401"/>
              <a:gd name="connsiteX2" fmla="*/ 5359400 w 5384800"/>
              <a:gd name="connsiteY2" fmla="*/ 5994401 h 5994401"/>
              <a:gd name="connsiteX3" fmla="*/ 0 w 5384800"/>
              <a:gd name="connsiteY3" fmla="*/ 5994401 h 5994401"/>
              <a:gd name="connsiteX4" fmla="*/ 2921000 w 5384800"/>
              <a:gd name="connsiteY4" fmla="*/ 0 h 5994401"/>
              <a:gd name="connsiteX0" fmla="*/ 2921000 w 5384800"/>
              <a:gd name="connsiteY0" fmla="*/ 0 h 6002085"/>
              <a:gd name="connsiteX1" fmla="*/ 5384800 w 5384800"/>
              <a:gd name="connsiteY1" fmla="*/ 0 h 6002085"/>
              <a:gd name="connsiteX2" fmla="*/ 5305612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899735 w 5384800"/>
              <a:gd name="connsiteY0" fmla="*/ 7074 h 6002085"/>
              <a:gd name="connsiteX1" fmla="*/ 5384800 w 5384800"/>
              <a:gd name="connsiteY1" fmla="*/ 0 h 6002085"/>
              <a:gd name="connsiteX2" fmla="*/ 5374768 w 5384800"/>
              <a:gd name="connsiteY2" fmla="*/ 6002085 h 6002085"/>
              <a:gd name="connsiteX3" fmla="*/ 0 w 5384800"/>
              <a:gd name="connsiteY3" fmla="*/ 5994401 h 6002085"/>
              <a:gd name="connsiteX4" fmla="*/ 2899735 w 5384800"/>
              <a:gd name="connsiteY4" fmla="*/ 7074 h 6002085"/>
              <a:gd name="connsiteX0" fmla="*/ 2899735 w 5391888"/>
              <a:gd name="connsiteY0" fmla="*/ 7074 h 6002085"/>
              <a:gd name="connsiteX1" fmla="*/ 5391888 w 5391888"/>
              <a:gd name="connsiteY1" fmla="*/ 0 h 6002085"/>
              <a:gd name="connsiteX2" fmla="*/ 5374768 w 5391888"/>
              <a:gd name="connsiteY2" fmla="*/ 6002085 h 6002085"/>
              <a:gd name="connsiteX3" fmla="*/ 0 w 5391888"/>
              <a:gd name="connsiteY3" fmla="*/ 5994401 h 6002085"/>
              <a:gd name="connsiteX4" fmla="*/ 2899735 w 5391888"/>
              <a:gd name="connsiteY4" fmla="*/ 7074 h 6002085"/>
              <a:gd name="connsiteX0" fmla="*/ 2910621 w 5402774"/>
              <a:gd name="connsiteY0" fmla="*/ 7074 h 6002085"/>
              <a:gd name="connsiteX1" fmla="*/ 5402774 w 5402774"/>
              <a:gd name="connsiteY1" fmla="*/ 0 h 6002085"/>
              <a:gd name="connsiteX2" fmla="*/ 5385654 w 5402774"/>
              <a:gd name="connsiteY2" fmla="*/ 6002085 h 6002085"/>
              <a:gd name="connsiteX3" fmla="*/ 0 w 5402774"/>
              <a:gd name="connsiteY3" fmla="*/ 5983539 h 6002085"/>
              <a:gd name="connsiteX4" fmla="*/ 2910621 w 5402774"/>
              <a:gd name="connsiteY4" fmla="*/ 7074 h 6002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2774" h="6002085">
                <a:moveTo>
                  <a:pt x="2910621" y="7074"/>
                </a:moveTo>
                <a:lnTo>
                  <a:pt x="5402774" y="0"/>
                </a:lnTo>
                <a:cubicBezTo>
                  <a:pt x="5397067" y="2000695"/>
                  <a:pt x="5391361" y="4001390"/>
                  <a:pt x="5385654" y="6002085"/>
                </a:cubicBezTo>
                <a:lnTo>
                  <a:pt x="0" y="5983539"/>
                </a:lnTo>
                <a:lnTo>
                  <a:pt x="2910621" y="7074"/>
                </a:lnTo>
                <a:close/>
              </a:path>
            </a:pathLst>
          </a:custGeom>
          <a:gradFill flip="none" rotWithShape="1">
            <a:gsLst>
              <a:gs pos="92697">
                <a:schemeClr val="tx2">
                  <a:lumMod val="90000"/>
                  <a:lumOff val="10000"/>
                </a:schemeClr>
              </a:gs>
              <a:gs pos="0">
                <a:schemeClr val="tx2">
                  <a:lumMod val="90000"/>
                  <a:lumOff val="10000"/>
                </a:schemeClr>
              </a:gs>
              <a:gs pos="0">
                <a:schemeClr val="tx2">
                  <a:lumMod val="90000"/>
                  <a:lumOff val="10000"/>
                </a:schemeClr>
              </a:gs>
              <a:gs pos="0">
                <a:schemeClr val="tx2">
                  <a:lumMod val="75000"/>
                  <a:lumOff val="25000"/>
                </a:schemeClr>
              </a:gs>
              <a:gs pos="0">
                <a:schemeClr val="tx1">
                  <a:lumMod val="50000"/>
                  <a:lumOff val="50000"/>
                </a:schemeClr>
              </a:gs>
            </a:gsLst>
            <a:lin ang="5400000" scaled="1"/>
            <a:tileRect/>
          </a:gra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a:extLst>
              <a:ext uri="{FF2B5EF4-FFF2-40B4-BE49-F238E27FC236}">
                <a16:creationId xmlns:a16="http://schemas.microsoft.com/office/drawing/2014/main" id="{0A9964C8-A175-D7AF-3FA4-B94E39C6FA6A}"/>
              </a:ext>
            </a:extLst>
          </p:cNvPr>
          <p:cNvSpPr>
            <a:spLocks noGrp="1"/>
          </p:cNvSpPr>
          <p:nvPr>
            <p:ph type="title"/>
          </p:nvPr>
        </p:nvSpPr>
        <p:spPr>
          <a:xfrm>
            <a:off x="5177642" y="863600"/>
            <a:ext cx="6602409" cy="1325563"/>
          </a:xfrm>
        </p:spPr>
        <p:txBody>
          <a:bodyPr/>
          <a:lstStyle>
            <a:lvl1pPr algn="l">
              <a:defRPr/>
            </a:lvl1pPr>
          </a:lstStyle>
          <a:p>
            <a:r>
              <a:rPr lang="en-US"/>
              <a:t>Click to edit Master title style</a:t>
            </a:r>
            <a:endParaRPr lang="en-MY"/>
          </a:p>
        </p:txBody>
      </p:sp>
      <p:sp>
        <p:nvSpPr>
          <p:cNvPr id="7" name="Footer Placeholder 6">
            <a:extLst>
              <a:ext uri="{FF2B5EF4-FFF2-40B4-BE49-F238E27FC236}">
                <a16:creationId xmlns:a16="http://schemas.microsoft.com/office/drawing/2014/main" id="{218BB686-D3F9-1D8F-D64E-90E02ADE7149}"/>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6920BB4C-A1BB-9467-1FED-1640114B7ECB}"/>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403" name="Rectangle 402">
            <a:extLst>
              <a:ext uri="{FF2B5EF4-FFF2-40B4-BE49-F238E27FC236}">
                <a16:creationId xmlns:a16="http://schemas.microsoft.com/office/drawing/2014/main" id="{6A000B49-9D64-40CD-6D5C-B6D3C3A05783}"/>
              </a:ext>
            </a:extLst>
          </p:cNvPr>
          <p:cNvSpPr/>
          <p:nvPr userDrawn="1"/>
        </p:nvSpPr>
        <p:spPr>
          <a:xfrm rot="10800000">
            <a:off x="589750" y="-12702"/>
            <a:ext cx="4953000" cy="6007101"/>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rgbClr val="C04C4C"/>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407" name="Group 406">
            <a:extLst>
              <a:ext uri="{FF2B5EF4-FFF2-40B4-BE49-F238E27FC236}">
                <a16:creationId xmlns:a16="http://schemas.microsoft.com/office/drawing/2014/main" id="{E3D9D7C3-250B-C66B-DB51-0E6C7E10BD02}"/>
              </a:ext>
            </a:extLst>
          </p:cNvPr>
          <p:cNvGrpSpPr/>
          <p:nvPr userDrawn="1"/>
        </p:nvGrpSpPr>
        <p:grpSpPr>
          <a:xfrm>
            <a:off x="1433777" y="5528221"/>
            <a:ext cx="613993" cy="75107"/>
            <a:chOff x="-1587" y="4763"/>
            <a:chExt cx="300037" cy="42862"/>
          </a:xfrm>
          <a:solidFill>
            <a:schemeClr val="bg1"/>
          </a:solidFill>
        </p:grpSpPr>
        <p:sp>
          <p:nvSpPr>
            <p:cNvPr id="408" name="Oval 13">
              <a:extLst>
                <a:ext uri="{FF2B5EF4-FFF2-40B4-BE49-F238E27FC236}">
                  <a16:creationId xmlns:a16="http://schemas.microsoft.com/office/drawing/2014/main" id="{EFF050FE-D3FD-BAE4-B33F-FCD8ABD26715}"/>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09" name="Oval 14">
              <a:extLst>
                <a:ext uri="{FF2B5EF4-FFF2-40B4-BE49-F238E27FC236}">
                  <a16:creationId xmlns:a16="http://schemas.microsoft.com/office/drawing/2014/main" id="{87630A76-4060-4BB0-EF18-A53082D0D8A0}"/>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0" name="Oval 15">
              <a:extLst>
                <a:ext uri="{FF2B5EF4-FFF2-40B4-BE49-F238E27FC236}">
                  <a16:creationId xmlns:a16="http://schemas.microsoft.com/office/drawing/2014/main" id="{46B2C827-42B9-DBEC-F22A-F17CC0C8A77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1" name="Oval 16">
              <a:extLst>
                <a:ext uri="{FF2B5EF4-FFF2-40B4-BE49-F238E27FC236}">
                  <a16:creationId xmlns:a16="http://schemas.microsoft.com/office/drawing/2014/main" id="{B59EBCEA-4042-970A-98AD-2F36CD31C175}"/>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412" name="Rectangle 402">
            <a:extLst>
              <a:ext uri="{FF2B5EF4-FFF2-40B4-BE49-F238E27FC236}">
                <a16:creationId xmlns:a16="http://schemas.microsoft.com/office/drawing/2014/main" id="{673165B6-3265-E64F-D897-23F76C1FB9DB}"/>
              </a:ext>
            </a:extLst>
          </p:cNvPr>
          <p:cNvSpPr/>
          <p:nvPr userDrawn="1"/>
        </p:nvSpPr>
        <p:spPr>
          <a:xfrm rot="10800000">
            <a:off x="2231874" y="4927332"/>
            <a:ext cx="1150304" cy="1395112"/>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4" name="Picture Placeholder 2">
            <a:extLst>
              <a:ext uri="{FF2B5EF4-FFF2-40B4-BE49-F238E27FC236}">
                <a16:creationId xmlns:a16="http://schemas.microsoft.com/office/drawing/2014/main" id="{ED6BC3D2-2522-41DF-7A30-2E8260076555}"/>
              </a:ext>
            </a:extLst>
          </p:cNvPr>
          <p:cNvSpPr>
            <a:spLocks noGrp="1"/>
          </p:cNvSpPr>
          <p:nvPr>
            <p:ph type="pic" sz="quarter" idx="13"/>
          </p:nvPr>
        </p:nvSpPr>
        <p:spPr>
          <a:xfrm>
            <a:off x="68665" y="921703"/>
            <a:ext cx="4459468" cy="4278630"/>
          </a:xfrm>
          <a:custGeom>
            <a:avLst/>
            <a:gdLst>
              <a:gd name="connsiteX0" fmla="*/ 0 w 2905125"/>
              <a:gd name="connsiteY0" fmla="*/ 4278630 h 4278630"/>
              <a:gd name="connsiteX1" fmla="*/ 1053834 w 2905125"/>
              <a:gd name="connsiteY1" fmla="*/ 0 h 4278630"/>
              <a:gd name="connsiteX2" fmla="*/ 2905125 w 2905125"/>
              <a:gd name="connsiteY2" fmla="*/ 0 h 4278630"/>
              <a:gd name="connsiteX3" fmla="*/ 1851291 w 2905125"/>
              <a:gd name="connsiteY3" fmla="*/ 4278630 h 4278630"/>
              <a:gd name="connsiteX4" fmla="*/ 0 w 2905125"/>
              <a:gd name="connsiteY4" fmla="*/ 4278630 h 4278630"/>
              <a:gd name="connsiteX0" fmla="*/ 0 w 4065185"/>
              <a:gd name="connsiteY0" fmla="*/ 4278630 h 4278630"/>
              <a:gd name="connsiteX1" fmla="*/ 2213894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2432510 w 4065185"/>
              <a:gd name="connsiteY3" fmla="*/ 4270241 h 4278630"/>
              <a:gd name="connsiteX4" fmla="*/ 0 w 4065185"/>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375578"/>
              <a:gd name="connsiteY0" fmla="*/ 4278630 h 4278630"/>
              <a:gd name="connsiteX1" fmla="*/ 997490 w 4375578"/>
              <a:gd name="connsiteY1" fmla="*/ 0 h 4278630"/>
              <a:gd name="connsiteX2" fmla="*/ 4375578 w 4375578"/>
              <a:gd name="connsiteY2" fmla="*/ 8389 h 4278630"/>
              <a:gd name="connsiteX3" fmla="*/ 2432510 w 4375578"/>
              <a:gd name="connsiteY3" fmla="*/ 4270241 h 4278630"/>
              <a:gd name="connsiteX4" fmla="*/ 0 w 4375578"/>
              <a:gd name="connsiteY4" fmla="*/ 4278630 h 4278630"/>
              <a:gd name="connsiteX0" fmla="*/ 0 w 4459468"/>
              <a:gd name="connsiteY0" fmla="*/ 4278630 h 4278630"/>
              <a:gd name="connsiteX1" fmla="*/ 997490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 name="connsiteX0" fmla="*/ 0 w 4459468"/>
              <a:gd name="connsiteY0" fmla="*/ 4278630 h 4278630"/>
              <a:gd name="connsiteX1" fmla="*/ 2130004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9468" h="4278630">
                <a:moveTo>
                  <a:pt x="0" y="4278630"/>
                </a:moveTo>
                <a:lnTo>
                  <a:pt x="2130004" y="0"/>
                </a:lnTo>
                <a:lnTo>
                  <a:pt x="4459468" y="0"/>
                </a:lnTo>
                <a:lnTo>
                  <a:pt x="2432510" y="4270241"/>
                </a:lnTo>
                <a:lnTo>
                  <a:pt x="0" y="4278630"/>
                </a:lnTo>
                <a:close/>
              </a:path>
            </a:pathLst>
          </a:custGeom>
        </p:spPr>
        <p:txBody>
          <a:bodyPr/>
          <a:lstStyle/>
          <a:p>
            <a:endParaRPr lang="en-MY"/>
          </a:p>
        </p:txBody>
      </p:sp>
      <p:pic>
        <p:nvPicPr>
          <p:cNvPr id="15" name="Picture 14" descr="Logo&#10;&#10;Description automatically generated">
            <a:extLst>
              <a:ext uri="{FF2B5EF4-FFF2-40B4-BE49-F238E27FC236}">
                <a16:creationId xmlns:a16="http://schemas.microsoft.com/office/drawing/2014/main" id="{12B52E9B-EBD9-59E5-FD4A-F852C1B6F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66664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layout_01">
    <p:bg>
      <p:bgPr>
        <a:solidFill>
          <a:srgbClr val="C04C4C"/>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97D312-FCF4-DE33-A475-5EF12430433B}"/>
              </a:ext>
            </a:extLst>
          </p:cNvPr>
          <p:cNvSpPr>
            <a:spLocks noGrp="1"/>
          </p:cNvSpPr>
          <p:nvPr>
            <p:ph type="ftr" sz="quarter" idx="10"/>
          </p:nvPr>
        </p:nvSpPr>
        <p:spPr/>
        <p:txBody>
          <a:bodyPr/>
          <a:lstStyle/>
          <a:p>
            <a:endParaRPr lang="en-MY" dirty="0"/>
          </a:p>
        </p:txBody>
      </p:sp>
      <p:sp>
        <p:nvSpPr>
          <p:cNvPr id="4" name="Slide Number Placeholder 3">
            <a:extLst>
              <a:ext uri="{FF2B5EF4-FFF2-40B4-BE49-F238E27FC236}">
                <a16:creationId xmlns:a16="http://schemas.microsoft.com/office/drawing/2014/main" id="{D2C172CD-6881-B6F2-739F-2CB7D2B50239}"/>
              </a:ext>
            </a:extLst>
          </p:cNvPr>
          <p:cNvSpPr>
            <a:spLocks noGrp="1"/>
          </p:cNvSpPr>
          <p:nvPr>
            <p:ph type="sldNum" sz="quarter" idx="11"/>
          </p:nvPr>
        </p:nvSpPr>
        <p:spPr/>
        <p:txBody>
          <a:bodyPr/>
          <a:lstStyle/>
          <a:p>
            <a:fld id="{7737D3DD-0AB3-4F16-99FA-6262B2B4036D}" type="slidenum">
              <a:rPr lang="en-MY" smtClean="0"/>
              <a:pPr/>
              <a:t>‹#›</a:t>
            </a:fld>
            <a:endParaRPr lang="en-MY" dirty="0"/>
          </a:p>
        </p:txBody>
      </p:sp>
      <p:sp>
        <p:nvSpPr>
          <p:cNvPr id="5" name="Rectangle 4">
            <a:extLst>
              <a:ext uri="{FF2B5EF4-FFF2-40B4-BE49-F238E27FC236}">
                <a16:creationId xmlns:a16="http://schemas.microsoft.com/office/drawing/2014/main" id="{0569989E-F336-675A-C17F-6BEC4980C6E2}"/>
              </a:ext>
            </a:extLst>
          </p:cNvPr>
          <p:cNvSpPr/>
          <p:nvPr userDrawn="1"/>
        </p:nvSpPr>
        <p:spPr>
          <a:xfrm>
            <a:off x="0" y="-1"/>
            <a:ext cx="12192000" cy="685800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7" name="Picture 6">
            <a:extLst>
              <a:ext uri="{FF2B5EF4-FFF2-40B4-BE49-F238E27FC236}">
                <a16:creationId xmlns:a16="http://schemas.microsoft.com/office/drawing/2014/main" id="{A2B09A61-C8B8-77A3-B50F-C473B78F17E2}"/>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9" name="Freeform 88">
            <a:extLst>
              <a:ext uri="{FF2B5EF4-FFF2-40B4-BE49-F238E27FC236}">
                <a16:creationId xmlns:a16="http://schemas.microsoft.com/office/drawing/2014/main" id="{B895953F-CAF8-92F3-1EC5-F97B90F9D599}"/>
              </a:ext>
            </a:extLst>
          </p:cNvPr>
          <p:cNvSpPr>
            <a:spLocks noEditPoints="1"/>
          </p:cNvSpPr>
          <p:nvPr userDrawn="1"/>
        </p:nvSpPr>
        <p:spPr bwMode="auto">
          <a:xfrm rot="13500000">
            <a:off x="8565369" y="-3309433"/>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063183E8-ED2B-748E-7754-13955CBFDBE0}"/>
              </a:ext>
            </a:extLst>
          </p:cNvPr>
          <p:cNvSpPr>
            <a:spLocks noEditPoints="1"/>
          </p:cNvSpPr>
          <p:nvPr userDrawn="1"/>
        </p:nvSpPr>
        <p:spPr bwMode="auto">
          <a:xfrm rot="1408779">
            <a:off x="6843673" y="-624848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icture Placeholder 2">
            <a:extLst>
              <a:ext uri="{FF2B5EF4-FFF2-40B4-BE49-F238E27FC236}">
                <a16:creationId xmlns:a16="http://schemas.microsoft.com/office/drawing/2014/main" id="{070865CC-7406-8BF6-F1B8-F40A463E721C}"/>
              </a:ext>
            </a:extLst>
          </p:cNvPr>
          <p:cNvSpPr>
            <a:spLocks noGrp="1"/>
          </p:cNvSpPr>
          <p:nvPr>
            <p:ph type="pic" sz="quarter" idx="13"/>
          </p:nvPr>
        </p:nvSpPr>
        <p:spPr>
          <a:xfrm>
            <a:off x="-109538" y="-83942"/>
            <a:ext cx="7441671" cy="709379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5206987"/>
              <a:gd name="connsiteY0" fmla="*/ 971550 h 5250180"/>
              <a:gd name="connsiteX1" fmla="*/ 5206987 w 5206987"/>
              <a:gd name="connsiteY1" fmla="*/ 0 h 5250180"/>
              <a:gd name="connsiteX2" fmla="*/ 2905125 w 5206987"/>
              <a:gd name="connsiteY2" fmla="*/ 1827226 h 5250180"/>
              <a:gd name="connsiteX3" fmla="*/ 2905125 w 5206987"/>
              <a:gd name="connsiteY3" fmla="*/ 5250180 h 5250180"/>
              <a:gd name="connsiteX4" fmla="*/ 0 w 5206987"/>
              <a:gd name="connsiteY4" fmla="*/ 5250180 h 5250180"/>
              <a:gd name="connsiteX5" fmla="*/ 0 w 5206987"/>
              <a:gd name="connsiteY5" fmla="*/ 971550 h 5250180"/>
              <a:gd name="connsiteX0" fmla="*/ 0 w 5206987"/>
              <a:gd name="connsiteY0" fmla="*/ 971550 h 6827851"/>
              <a:gd name="connsiteX1" fmla="*/ 5206987 w 5206987"/>
              <a:gd name="connsiteY1" fmla="*/ 0 h 6827851"/>
              <a:gd name="connsiteX2" fmla="*/ 3405188 w 5206987"/>
              <a:gd name="connsiteY2" fmla="*/ 6827851 h 6827851"/>
              <a:gd name="connsiteX3" fmla="*/ 2905125 w 5206987"/>
              <a:gd name="connsiteY3" fmla="*/ 5250180 h 6827851"/>
              <a:gd name="connsiteX4" fmla="*/ 0 w 5206987"/>
              <a:gd name="connsiteY4" fmla="*/ 5250180 h 6827851"/>
              <a:gd name="connsiteX5" fmla="*/ 0 w 5206987"/>
              <a:gd name="connsiteY5" fmla="*/ 971550 h 6827851"/>
              <a:gd name="connsiteX0" fmla="*/ 1323975 w 6530962"/>
              <a:gd name="connsiteY0" fmla="*/ 971550 h 6950393"/>
              <a:gd name="connsiteX1" fmla="*/ 6530962 w 6530962"/>
              <a:gd name="connsiteY1" fmla="*/ 0 h 6950393"/>
              <a:gd name="connsiteX2" fmla="*/ 4729163 w 6530962"/>
              <a:gd name="connsiteY2" fmla="*/ 6827851 h 6950393"/>
              <a:gd name="connsiteX3" fmla="*/ 0 w 6530962"/>
              <a:gd name="connsiteY3" fmla="*/ 6950393 h 6950393"/>
              <a:gd name="connsiteX4" fmla="*/ 1323975 w 6530962"/>
              <a:gd name="connsiteY4" fmla="*/ 5250180 h 6950393"/>
              <a:gd name="connsiteX5" fmla="*/ 1323975 w 6530962"/>
              <a:gd name="connsiteY5" fmla="*/ 971550 h 6950393"/>
              <a:gd name="connsiteX0" fmla="*/ 1323975 w 6530962"/>
              <a:gd name="connsiteY0" fmla="*/ 971550 h 7127888"/>
              <a:gd name="connsiteX1" fmla="*/ 6530962 w 6530962"/>
              <a:gd name="connsiteY1" fmla="*/ 0 h 7127888"/>
              <a:gd name="connsiteX2" fmla="*/ 5386388 w 6530962"/>
              <a:gd name="connsiteY2" fmla="*/ 7127888 h 7127888"/>
              <a:gd name="connsiteX3" fmla="*/ 0 w 6530962"/>
              <a:gd name="connsiteY3" fmla="*/ 6950393 h 7127888"/>
              <a:gd name="connsiteX4" fmla="*/ 1323975 w 6530962"/>
              <a:gd name="connsiteY4" fmla="*/ 5250180 h 7127888"/>
              <a:gd name="connsiteX5" fmla="*/ 1323975 w 6530962"/>
              <a:gd name="connsiteY5" fmla="*/ 971550 h 7127888"/>
              <a:gd name="connsiteX0" fmla="*/ 1323975 w 6530962"/>
              <a:gd name="connsiteY0" fmla="*/ 971550 h 7013588"/>
              <a:gd name="connsiteX1" fmla="*/ 6530962 w 6530962"/>
              <a:gd name="connsiteY1" fmla="*/ 0 h 7013588"/>
              <a:gd name="connsiteX2" fmla="*/ 5514976 w 6530962"/>
              <a:gd name="connsiteY2" fmla="*/ 7013588 h 7013588"/>
              <a:gd name="connsiteX3" fmla="*/ 0 w 6530962"/>
              <a:gd name="connsiteY3" fmla="*/ 6950393 h 7013588"/>
              <a:gd name="connsiteX4" fmla="*/ 1323975 w 6530962"/>
              <a:gd name="connsiteY4" fmla="*/ 5250180 h 7013588"/>
              <a:gd name="connsiteX5" fmla="*/ 1323975 w 6530962"/>
              <a:gd name="connsiteY5" fmla="*/ 971550 h 7013588"/>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2424113 w 6545250"/>
              <a:gd name="connsiteY0" fmla="*/ 0 h 7078982"/>
              <a:gd name="connsiteX1" fmla="*/ 6545250 w 6545250"/>
              <a:gd name="connsiteY1" fmla="*/ 28576 h 7078982"/>
              <a:gd name="connsiteX2" fmla="*/ 5529264 w 6545250"/>
              <a:gd name="connsiteY2" fmla="*/ 7042164 h 7078982"/>
              <a:gd name="connsiteX3" fmla="*/ 0 w 6545250"/>
              <a:gd name="connsiteY3" fmla="*/ 7078982 h 7078982"/>
              <a:gd name="connsiteX4" fmla="*/ 1338263 w 6545250"/>
              <a:gd name="connsiteY4" fmla="*/ 5278756 h 7078982"/>
              <a:gd name="connsiteX5" fmla="*/ 2424113 w 6545250"/>
              <a:gd name="connsiteY5" fmla="*/ 0 h 7078982"/>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1338263 w 7045312"/>
              <a:gd name="connsiteY4" fmla="*/ 5307330 h 7107556"/>
              <a:gd name="connsiteX5" fmla="*/ 2424113 w 7045312"/>
              <a:gd name="connsiteY5"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8090341"/>
              <a:gd name="connsiteY0" fmla="*/ 16698 h 7095680"/>
              <a:gd name="connsiteX1" fmla="*/ 8090341 w 8090341"/>
              <a:gd name="connsiteY1" fmla="*/ 0 h 7095680"/>
              <a:gd name="connsiteX2" fmla="*/ 5529264 w 8090341"/>
              <a:gd name="connsiteY2" fmla="*/ 7058862 h 7095680"/>
              <a:gd name="connsiteX3" fmla="*/ 0 w 8090341"/>
              <a:gd name="connsiteY3" fmla="*/ 7095680 h 7095680"/>
              <a:gd name="connsiteX4" fmla="*/ 2424113 w 8090341"/>
              <a:gd name="connsiteY4" fmla="*/ 16698 h 7095680"/>
              <a:gd name="connsiteX0" fmla="*/ 2424113 w 8173468"/>
              <a:gd name="connsiteY0" fmla="*/ 0 h 7078982"/>
              <a:gd name="connsiteX1" fmla="*/ 8173468 w 8173468"/>
              <a:gd name="connsiteY1" fmla="*/ 18928 h 7078982"/>
              <a:gd name="connsiteX2" fmla="*/ 5529264 w 8173468"/>
              <a:gd name="connsiteY2" fmla="*/ 7042164 h 7078982"/>
              <a:gd name="connsiteX3" fmla="*/ 0 w 8173468"/>
              <a:gd name="connsiteY3" fmla="*/ 7078982 h 7078982"/>
              <a:gd name="connsiteX4" fmla="*/ 2424113 w 8173468"/>
              <a:gd name="connsiteY4" fmla="*/ 0 h 7078982"/>
              <a:gd name="connsiteX0" fmla="*/ 2424113 w 8173468"/>
              <a:gd name="connsiteY0" fmla="*/ 16698 h 7095680"/>
              <a:gd name="connsiteX1" fmla="*/ 8173468 w 8173468"/>
              <a:gd name="connsiteY1" fmla="*/ 0 h 7095680"/>
              <a:gd name="connsiteX2" fmla="*/ 5529264 w 8173468"/>
              <a:gd name="connsiteY2" fmla="*/ 7058862 h 7095680"/>
              <a:gd name="connsiteX3" fmla="*/ 0 w 8173468"/>
              <a:gd name="connsiteY3" fmla="*/ 7095680 h 7095680"/>
              <a:gd name="connsiteX4" fmla="*/ 2424113 w 8173468"/>
              <a:gd name="connsiteY4" fmla="*/ 16698 h 7095680"/>
              <a:gd name="connsiteX0" fmla="*/ 2424113 w 8173468"/>
              <a:gd name="connsiteY0" fmla="*/ 28574 h 7107556"/>
              <a:gd name="connsiteX1" fmla="*/ 8173468 w 8173468"/>
              <a:gd name="connsiteY1" fmla="*/ 0 h 7107556"/>
              <a:gd name="connsiteX2" fmla="*/ 5529264 w 8173468"/>
              <a:gd name="connsiteY2" fmla="*/ 7070738 h 7107556"/>
              <a:gd name="connsiteX3" fmla="*/ 0 w 8173468"/>
              <a:gd name="connsiteY3" fmla="*/ 7107556 h 7107556"/>
              <a:gd name="connsiteX4" fmla="*/ 2424113 w 8173468"/>
              <a:gd name="connsiteY4" fmla="*/ 28574 h 7107556"/>
              <a:gd name="connsiteX0" fmla="*/ 2424113 w 8204204"/>
              <a:gd name="connsiteY0" fmla="*/ 28574 h 7107556"/>
              <a:gd name="connsiteX1" fmla="*/ 8204204 w 8204204"/>
              <a:gd name="connsiteY1" fmla="*/ 0 h 7107556"/>
              <a:gd name="connsiteX2" fmla="*/ 5529264 w 8204204"/>
              <a:gd name="connsiteY2" fmla="*/ 7070738 h 7107556"/>
              <a:gd name="connsiteX3" fmla="*/ 0 w 8204204"/>
              <a:gd name="connsiteY3" fmla="*/ 7107556 h 7107556"/>
              <a:gd name="connsiteX4" fmla="*/ 2424113 w 8204204"/>
              <a:gd name="connsiteY4" fmla="*/ 28574 h 7107556"/>
              <a:gd name="connsiteX0" fmla="*/ 2424113 w 8219573"/>
              <a:gd name="connsiteY0" fmla="*/ 28574 h 7107556"/>
              <a:gd name="connsiteX1" fmla="*/ 8219573 w 8219573"/>
              <a:gd name="connsiteY1" fmla="*/ 0 h 7107556"/>
              <a:gd name="connsiteX2" fmla="*/ 5529264 w 8219573"/>
              <a:gd name="connsiteY2" fmla="*/ 7070738 h 7107556"/>
              <a:gd name="connsiteX3" fmla="*/ 0 w 8219573"/>
              <a:gd name="connsiteY3" fmla="*/ 7107556 h 7107556"/>
              <a:gd name="connsiteX4" fmla="*/ 2424113 w 8219573"/>
              <a:gd name="connsiteY4" fmla="*/ 28574 h 7107556"/>
              <a:gd name="connsiteX0" fmla="*/ 2424113 w 8265677"/>
              <a:gd name="connsiteY0" fmla="*/ 20889 h 7099871"/>
              <a:gd name="connsiteX1" fmla="*/ 8265677 w 8265677"/>
              <a:gd name="connsiteY1" fmla="*/ 0 h 7099871"/>
              <a:gd name="connsiteX2" fmla="*/ 5529264 w 8265677"/>
              <a:gd name="connsiteY2" fmla="*/ 7063053 h 7099871"/>
              <a:gd name="connsiteX3" fmla="*/ 0 w 8265677"/>
              <a:gd name="connsiteY3" fmla="*/ 7099871 h 7099871"/>
              <a:gd name="connsiteX4" fmla="*/ 2424113 w 8265677"/>
              <a:gd name="connsiteY4" fmla="*/ 20889 h 7099871"/>
              <a:gd name="connsiteX0" fmla="*/ 2424113 w 8288729"/>
              <a:gd name="connsiteY0" fmla="*/ 20889 h 7099871"/>
              <a:gd name="connsiteX1" fmla="*/ 8288729 w 8288729"/>
              <a:gd name="connsiteY1" fmla="*/ 0 h 7099871"/>
              <a:gd name="connsiteX2" fmla="*/ 5529264 w 8288729"/>
              <a:gd name="connsiteY2" fmla="*/ 7063053 h 7099871"/>
              <a:gd name="connsiteX3" fmla="*/ 0 w 8288729"/>
              <a:gd name="connsiteY3" fmla="*/ 7099871 h 7099871"/>
              <a:gd name="connsiteX4" fmla="*/ 2424113 w 8288729"/>
              <a:gd name="connsiteY4" fmla="*/ 20889 h 7099871"/>
              <a:gd name="connsiteX0" fmla="*/ 2424113 w 8319465"/>
              <a:gd name="connsiteY0" fmla="*/ 5521 h 7084503"/>
              <a:gd name="connsiteX1" fmla="*/ 8319465 w 8319465"/>
              <a:gd name="connsiteY1" fmla="*/ 0 h 7084503"/>
              <a:gd name="connsiteX2" fmla="*/ 5529264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4463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8305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2147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9831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2136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3673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5978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93790"/>
              <a:gd name="connsiteX1" fmla="*/ 8319465 w 8319465"/>
              <a:gd name="connsiteY1" fmla="*/ 0 h 7093790"/>
              <a:gd name="connsiteX2" fmla="*/ 5782837 w 8319465"/>
              <a:gd name="connsiteY2" fmla="*/ 7093790 h 7093790"/>
              <a:gd name="connsiteX3" fmla="*/ 0 w 8319465"/>
              <a:gd name="connsiteY3" fmla="*/ 7084503 h 7093790"/>
              <a:gd name="connsiteX4" fmla="*/ 2424113 w 8319465"/>
              <a:gd name="connsiteY4" fmla="*/ 5521 h 709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9465" h="7093790">
                <a:moveTo>
                  <a:pt x="2424113" y="5521"/>
                </a:moveTo>
                <a:lnTo>
                  <a:pt x="8319465" y="0"/>
                </a:lnTo>
                <a:lnTo>
                  <a:pt x="5782837" y="7093790"/>
                </a:lnTo>
                <a:lnTo>
                  <a:pt x="0" y="7084503"/>
                </a:lnTo>
                <a:lnTo>
                  <a:pt x="2424113" y="5521"/>
                </a:lnTo>
                <a:close/>
              </a:path>
            </a:pathLst>
          </a:custGeom>
        </p:spPr>
        <p:txBody>
          <a:bodyPr/>
          <a:lstStyle/>
          <a:p>
            <a:endParaRPr lang="en-MY"/>
          </a:p>
        </p:txBody>
      </p:sp>
    </p:spTree>
    <p:extLst>
      <p:ext uri="{BB962C8B-B14F-4D97-AF65-F5344CB8AC3E}">
        <p14:creationId xmlns:p14="http://schemas.microsoft.com/office/powerpoint/2010/main" val="3785751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Rectangle 4">
            <a:extLst>
              <a:ext uri="{FF2B5EF4-FFF2-40B4-BE49-F238E27FC236}">
                <a16:creationId xmlns:a16="http://schemas.microsoft.com/office/drawing/2014/main" id="{221C01C2-421D-6D47-A4A6-F3FBD49FCCD9}"/>
              </a:ext>
            </a:extLst>
          </p:cNvPr>
          <p:cNvSpPr/>
          <p:nvPr userDrawn="1"/>
        </p:nvSpPr>
        <p:spPr>
          <a:xfrm rot="10800000">
            <a:off x="120965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7" name="Rectangle 6">
            <a:extLst>
              <a:ext uri="{FF2B5EF4-FFF2-40B4-BE49-F238E27FC236}">
                <a16:creationId xmlns:a16="http://schemas.microsoft.com/office/drawing/2014/main" id="{0BD78213-2FB4-C549-781F-4073598A4AE7}"/>
              </a:ext>
            </a:extLst>
          </p:cNvPr>
          <p:cNvSpPr/>
          <p:nvPr userDrawn="1"/>
        </p:nvSpPr>
        <p:spPr>
          <a:xfrm rot="10800000">
            <a:off x="120967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EF466068-AD20-659C-746B-81BEE50E9ADA}"/>
              </a:ext>
            </a:extLst>
          </p:cNvPr>
          <p:cNvSpPr/>
          <p:nvPr userDrawn="1"/>
        </p:nvSpPr>
        <p:spPr>
          <a:xfrm rot="10800000">
            <a:off x="120965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5" name="Diagonal Stripe 14">
            <a:extLst>
              <a:ext uri="{FF2B5EF4-FFF2-40B4-BE49-F238E27FC236}">
                <a16:creationId xmlns:a16="http://schemas.microsoft.com/office/drawing/2014/main" id="{D82BA350-C437-1B6C-0082-CD7CF0CE547D}"/>
              </a:ext>
            </a:extLst>
          </p:cNvPr>
          <p:cNvSpPr/>
          <p:nvPr userDrawn="1"/>
        </p:nvSpPr>
        <p:spPr>
          <a:xfrm>
            <a:off x="0" y="0"/>
            <a:ext cx="5606143" cy="6858000"/>
          </a:xfrm>
          <a:prstGeom prst="diagStripe">
            <a:avLst/>
          </a:prstGeom>
          <a:solidFill>
            <a:schemeClr val="bg1">
              <a:lumMod val="7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spTree>
    <p:extLst>
      <p:ext uri="{BB962C8B-B14F-4D97-AF65-F5344CB8AC3E}">
        <p14:creationId xmlns:p14="http://schemas.microsoft.com/office/powerpoint/2010/main" val="9822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bg>
      <p:bgPr>
        <a:solidFill>
          <a:srgbClr val="2C2C2C"/>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9DAC918-69A7-1F81-9143-C4470BEA4510}"/>
              </a:ext>
            </a:extLst>
          </p:cNvPr>
          <p:cNvSpPr/>
          <p:nvPr userDrawn="1"/>
        </p:nvSpPr>
        <p:spPr>
          <a:xfrm>
            <a:off x="0" y="0"/>
            <a:ext cx="12192000" cy="6858000"/>
          </a:xfrm>
          <a:prstGeom prst="rect">
            <a:avLst/>
          </a:prstGeom>
          <a:gradFill>
            <a:gsLst>
              <a:gs pos="52000">
                <a:schemeClr val="bg1"/>
              </a:gs>
              <a:gs pos="82000">
                <a:schemeClr val="bg1">
                  <a:lumMod val="95000"/>
                </a:schemeClr>
              </a:gs>
              <a:gs pos="100000">
                <a:schemeClr val="bg1"/>
              </a:gs>
            </a:gsLst>
            <a:lin ang="6000000" scaled="0"/>
          </a:gradFill>
          <a:ln w="71585" cap="flat">
            <a:noFill/>
            <a:prstDash val="solid"/>
            <a:miter/>
          </a:ln>
        </p:spPr>
        <p:txBody>
          <a:bodyPr rtlCol="0" anchor="ctr"/>
          <a:lstStyle/>
          <a:p>
            <a:pPr algn="l"/>
            <a:endParaRPr lang="en-MY"/>
          </a:p>
        </p:txBody>
      </p:sp>
      <p:sp>
        <p:nvSpPr>
          <p:cNvPr id="59" name="Picture Placeholder 58">
            <a:extLst>
              <a:ext uri="{FF2B5EF4-FFF2-40B4-BE49-F238E27FC236}">
                <a16:creationId xmlns:a16="http://schemas.microsoft.com/office/drawing/2014/main" id="{24F89DFC-6C4C-1B65-FADE-ED74049BFD28}"/>
              </a:ext>
            </a:extLst>
          </p:cNvPr>
          <p:cNvSpPr>
            <a:spLocks noGrp="1"/>
          </p:cNvSpPr>
          <p:nvPr>
            <p:ph type="pic" sz="quarter" idx="10"/>
          </p:nvPr>
        </p:nvSpPr>
        <p:spPr>
          <a:xfrm>
            <a:off x="4527052" y="-39938"/>
            <a:ext cx="7679193" cy="7005082"/>
          </a:xfrm>
          <a:custGeom>
            <a:avLst/>
            <a:gdLst>
              <a:gd name="connsiteX0" fmla="*/ 7 w 6342063"/>
              <a:gd name="connsiteY0" fmla="*/ 2636495 h 6902450"/>
              <a:gd name="connsiteX1" fmla="*/ 3171032 w 6342063"/>
              <a:gd name="connsiteY1" fmla="*/ 0 h 6902450"/>
              <a:gd name="connsiteX2" fmla="*/ 6342056 w 6342063"/>
              <a:gd name="connsiteY2" fmla="*/ 2636495 h 6902450"/>
              <a:gd name="connsiteX3" fmla="*/ 5130833 w 6342063"/>
              <a:gd name="connsiteY3" fmla="*/ 6902432 h 6902450"/>
              <a:gd name="connsiteX4" fmla="*/ 1211230 w 6342063"/>
              <a:gd name="connsiteY4" fmla="*/ 6902432 h 6902450"/>
              <a:gd name="connsiteX5" fmla="*/ 7 w 6342063"/>
              <a:gd name="connsiteY5" fmla="*/ 2636495 h 6902450"/>
              <a:gd name="connsiteX0" fmla="*/ 930398 w 7272447"/>
              <a:gd name="connsiteY0" fmla="*/ 2636495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930398 w 7272447"/>
              <a:gd name="connsiteY5" fmla="*/ 2636495 h 6902432"/>
              <a:gd name="connsiteX0" fmla="*/ 3637504 w 7272447"/>
              <a:gd name="connsiteY0" fmla="*/ 25642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3637504 w 7272447"/>
              <a:gd name="connsiteY5" fmla="*/ 25642 h 6902432"/>
              <a:gd name="connsiteX0" fmla="*/ 4022514 w 7657457"/>
              <a:gd name="connsiteY0" fmla="*/ 25642 h 6902432"/>
              <a:gd name="connsiteX1" fmla="*/ 4486433 w 7657457"/>
              <a:gd name="connsiteY1" fmla="*/ 0 h 6902432"/>
              <a:gd name="connsiteX2" fmla="*/ 7657457 w 7657457"/>
              <a:gd name="connsiteY2" fmla="*/ 2636495 h 6902432"/>
              <a:gd name="connsiteX3" fmla="*/ 6446234 w 7657457"/>
              <a:gd name="connsiteY3" fmla="*/ 6902432 h 6902432"/>
              <a:gd name="connsiteX4" fmla="*/ 0 w 7657457"/>
              <a:gd name="connsiteY4" fmla="*/ 6878369 h 6902432"/>
              <a:gd name="connsiteX5" fmla="*/ 4022514 w 7657457"/>
              <a:gd name="connsiteY5" fmla="*/ 25642 h 6902432"/>
              <a:gd name="connsiteX0" fmla="*/ 3842040 w 7657457"/>
              <a:gd name="connsiteY0" fmla="*/ 0 h 6924916"/>
              <a:gd name="connsiteX1" fmla="*/ 4486433 w 7657457"/>
              <a:gd name="connsiteY1" fmla="*/ 22484 h 6924916"/>
              <a:gd name="connsiteX2" fmla="*/ 7657457 w 7657457"/>
              <a:gd name="connsiteY2" fmla="*/ 2658979 h 6924916"/>
              <a:gd name="connsiteX3" fmla="*/ 6446234 w 7657457"/>
              <a:gd name="connsiteY3" fmla="*/ 6924916 h 6924916"/>
              <a:gd name="connsiteX4" fmla="*/ 0 w 7657457"/>
              <a:gd name="connsiteY4" fmla="*/ 6900853 h 6924916"/>
              <a:gd name="connsiteX5" fmla="*/ 3842040 w 7657457"/>
              <a:gd name="connsiteY5" fmla="*/ 0 h 6924916"/>
              <a:gd name="connsiteX0" fmla="*/ 3842040 w 7759022"/>
              <a:gd name="connsiteY0" fmla="*/ 1579 h 6926495"/>
              <a:gd name="connsiteX1" fmla="*/ 7759022 w 7759022"/>
              <a:gd name="connsiteY1" fmla="*/ 0 h 6926495"/>
              <a:gd name="connsiteX2" fmla="*/ 7657457 w 7759022"/>
              <a:gd name="connsiteY2" fmla="*/ 2660558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335232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433385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59545"/>
              <a:gd name="connsiteX1" fmla="*/ 7759022 w 7759022"/>
              <a:gd name="connsiteY1" fmla="*/ 0 h 6959545"/>
              <a:gd name="connsiteX2" fmla="*/ 7758109 w 7759022"/>
              <a:gd name="connsiteY2" fmla="*/ 4333859 h 6959545"/>
              <a:gd name="connsiteX3" fmla="*/ 6258948 w 7759022"/>
              <a:gd name="connsiteY3" fmla="*/ 6959545 h 6959545"/>
              <a:gd name="connsiteX4" fmla="*/ 0 w 7759022"/>
              <a:gd name="connsiteY4" fmla="*/ 6902432 h 6959545"/>
              <a:gd name="connsiteX5" fmla="*/ 3842040 w 7759022"/>
              <a:gd name="connsiteY5" fmla="*/ 1579 h 6959545"/>
              <a:gd name="connsiteX0" fmla="*/ 3842040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3842040 w 7759022"/>
              <a:gd name="connsiteY5" fmla="*/ 1579 h 6990567"/>
              <a:gd name="connsiteX0" fmla="*/ 4125068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4125068 w 7759022"/>
              <a:gd name="connsiteY5" fmla="*/ 1579 h 6990567"/>
              <a:gd name="connsiteX0" fmla="*/ 4023468 w 7657422"/>
              <a:gd name="connsiteY0" fmla="*/ 1579 h 6959545"/>
              <a:gd name="connsiteX1" fmla="*/ 7657422 w 7657422"/>
              <a:gd name="connsiteY1" fmla="*/ 0 h 6959545"/>
              <a:gd name="connsiteX2" fmla="*/ 7656509 w 7657422"/>
              <a:gd name="connsiteY2" fmla="*/ 4333859 h 6959545"/>
              <a:gd name="connsiteX3" fmla="*/ 6157348 w 7657422"/>
              <a:gd name="connsiteY3" fmla="*/ 6959545 h 6959545"/>
              <a:gd name="connsiteX4" fmla="*/ 0 w 7657422"/>
              <a:gd name="connsiteY4" fmla="*/ 6939767 h 6959545"/>
              <a:gd name="connsiteX5" fmla="*/ 4023468 w 7657422"/>
              <a:gd name="connsiteY5" fmla="*/ 1579 h 6959545"/>
              <a:gd name="connsiteX0" fmla="*/ 4045239 w 7679193"/>
              <a:gd name="connsiteY0" fmla="*/ 1579 h 7005082"/>
              <a:gd name="connsiteX1" fmla="*/ 7679193 w 7679193"/>
              <a:gd name="connsiteY1" fmla="*/ 0 h 7005082"/>
              <a:gd name="connsiteX2" fmla="*/ 7678280 w 7679193"/>
              <a:gd name="connsiteY2" fmla="*/ 4333859 h 7005082"/>
              <a:gd name="connsiteX3" fmla="*/ 6179119 w 7679193"/>
              <a:gd name="connsiteY3" fmla="*/ 6959545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707404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801747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63766 w 7679193"/>
              <a:gd name="connsiteY2" fmla="*/ 3804087 h 7005082"/>
              <a:gd name="connsiteX3" fmla="*/ 5801747 w 7679193"/>
              <a:gd name="connsiteY3" fmla="*/ 6988573 h 7005082"/>
              <a:gd name="connsiteX4" fmla="*/ 0 w 7679193"/>
              <a:gd name="connsiteY4" fmla="*/ 7005082 h 7005082"/>
              <a:gd name="connsiteX5" fmla="*/ 4045239 w 7679193"/>
              <a:gd name="connsiteY5" fmla="*/ 1579 h 700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9193" h="7005082">
                <a:moveTo>
                  <a:pt x="4045239" y="1579"/>
                </a:moveTo>
                <a:lnTo>
                  <a:pt x="7679193" y="0"/>
                </a:lnTo>
                <a:cubicBezTo>
                  <a:pt x="7678889" y="1092080"/>
                  <a:pt x="7664070" y="2712007"/>
                  <a:pt x="7663766" y="3804087"/>
                </a:cubicBezTo>
                <a:lnTo>
                  <a:pt x="5801747" y="6988573"/>
                </a:lnTo>
                <a:lnTo>
                  <a:pt x="0" y="7005082"/>
                </a:lnTo>
                <a:lnTo>
                  <a:pt x="4045239" y="1579"/>
                </a:lnTo>
                <a:close/>
              </a:path>
            </a:pathLst>
          </a:custGeom>
        </p:spPr>
        <p:txBody>
          <a:bodyPr/>
          <a:lstStyle/>
          <a:p>
            <a:endParaRPr lang="en-MY"/>
          </a:p>
        </p:txBody>
      </p:sp>
      <p:sp>
        <p:nvSpPr>
          <p:cNvPr id="38" name="Freeform 5">
            <a:extLst>
              <a:ext uri="{FF2B5EF4-FFF2-40B4-BE49-F238E27FC236}">
                <a16:creationId xmlns:a16="http://schemas.microsoft.com/office/drawing/2014/main" id="{A67EEDB7-4D0A-A800-DE28-0C4984B110CA}"/>
              </a:ext>
            </a:extLst>
          </p:cNvPr>
          <p:cNvSpPr>
            <a:spLocks/>
          </p:cNvSpPr>
          <p:nvPr userDrawn="1"/>
        </p:nvSpPr>
        <p:spPr bwMode="auto">
          <a:xfrm>
            <a:off x="876629" y="-15775"/>
            <a:ext cx="7686809" cy="6857999"/>
          </a:xfrm>
          <a:custGeom>
            <a:avLst/>
            <a:gdLst>
              <a:gd name="T0" fmla="*/ 0 w 956"/>
              <a:gd name="T1" fmla="*/ 513 h 801"/>
              <a:gd name="T2" fmla="*/ 0 w 956"/>
              <a:gd name="T3" fmla="*/ 801 h 801"/>
              <a:gd name="T4" fmla="*/ 495 w 956"/>
              <a:gd name="T5" fmla="*/ 801 h 801"/>
              <a:gd name="T6" fmla="*/ 956 w 956"/>
              <a:gd name="T7" fmla="*/ 0 h 801"/>
              <a:gd name="T8" fmla="*/ 290 w 956"/>
              <a:gd name="T9" fmla="*/ 0 h 801"/>
              <a:gd name="T10" fmla="*/ 0 w 956"/>
              <a:gd name="T11" fmla="*/ 513 h 801"/>
              <a:gd name="connsiteX0" fmla="*/ 0 w 10000"/>
              <a:gd name="connsiteY0" fmla="*/ 6404 h 10000"/>
              <a:gd name="connsiteX1" fmla="*/ 0 w 10000"/>
              <a:gd name="connsiteY1" fmla="*/ 10000 h 10000"/>
              <a:gd name="connsiteX2" fmla="*/ 4844 w 10000"/>
              <a:gd name="connsiteY2" fmla="*/ 10000 h 10000"/>
              <a:gd name="connsiteX3" fmla="*/ 10000 w 10000"/>
              <a:gd name="connsiteY3" fmla="*/ 0 h 10000"/>
              <a:gd name="connsiteX4" fmla="*/ 3033 w 10000"/>
              <a:gd name="connsiteY4" fmla="*/ 0 h 10000"/>
              <a:gd name="connsiteX5" fmla="*/ 0 w 10000"/>
              <a:gd name="connsiteY5" fmla="*/ 640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6404"/>
                </a:moveTo>
                <a:lnTo>
                  <a:pt x="0" y="10000"/>
                </a:lnTo>
                <a:lnTo>
                  <a:pt x="4844" y="10000"/>
                </a:lnTo>
                <a:lnTo>
                  <a:pt x="10000" y="0"/>
                </a:lnTo>
                <a:lnTo>
                  <a:pt x="3033" y="0"/>
                </a:lnTo>
                <a:lnTo>
                  <a:pt x="0" y="6404"/>
                </a:lnTo>
                <a:close/>
              </a:path>
            </a:pathLst>
          </a:custGeom>
          <a:gradFill>
            <a:gsLst>
              <a:gs pos="5000">
                <a:srgbClr val="2C2C2C"/>
              </a:gs>
              <a:gs pos="62000">
                <a:schemeClr val="tx2">
                  <a:lumMod val="50000"/>
                  <a:lumOff val="50000"/>
                </a:schemeClr>
              </a:gs>
              <a:gs pos="100000">
                <a:schemeClr val="bg1">
                  <a:lumMod val="50000"/>
                </a:schemeClr>
              </a:gs>
            </a:gsLst>
            <a:lin ang="6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a:extLst>
              <a:ext uri="{FF2B5EF4-FFF2-40B4-BE49-F238E27FC236}">
                <a16:creationId xmlns:a16="http://schemas.microsoft.com/office/drawing/2014/main" id="{33CB460A-39A9-54F6-0195-13B362A33766}"/>
              </a:ext>
            </a:extLst>
          </p:cNvPr>
          <p:cNvSpPr>
            <a:spLocks/>
          </p:cNvSpPr>
          <p:nvPr userDrawn="1"/>
        </p:nvSpPr>
        <p:spPr bwMode="auto">
          <a:xfrm>
            <a:off x="-32223" y="-14401"/>
            <a:ext cx="8108976" cy="6902576"/>
          </a:xfrm>
          <a:custGeom>
            <a:avLst/>
            <a:gdLst>
              <a:gd name="T0" fmla="*/ 0 w 722"/>
              <a:gd name="T1" fmla="*/ 0 h 796"/>
              <a:gd name="T2" fmla="*/ 722 w 722"/>
              <a:gd name="T3" fmla="*/ 0 h 796"/>
              <a:gd name="T4" fmla="*/ 273 w 722"/>
              <a:gd name="T5" fmla="*/ 796 h 796"/>
              <a:gd name="T6" fmla="*/ 0 w 722"/>
              <a:gd name="T7" fmla="*/ 796 h 796"/>
              <a:gd name="T8" fmla="*/ 0 w 722"/>
              <a:gd name="T9" fmla="*/ 0 h 796"/>
              <a:gd name="connsiteX0" fmla="*/ 0 w 10000"/>
              <a:gd name="connsiteY0" fmla="*/ 0 h 10000"/>
              <a:gd name="connsiteX1" fmla="*/ 10000 w 10000"/>
              <a:gd name="connsiteY1" fmla="*/ 0 h 10000"/>
              <a:gd name="connsiteX2" fmla="*/ 6231 w 10000"/>
              <a:gd name="connsiteY2" fmla="*/ 9977 h 10000"/>
              <a:gd name="connsiteX3" fmla="*/ 0 w 10000"/>
              <a:gd name="connsiteY3" fmla="*/ 10000 h 10000"/>
              <a:gd name="connsiteX4" fmla="*/ 0 w 10000"/>
              <a:gd name="connsiteY4" fmla="*/ 0 h 10000"/>
              <a:gd name="connsiteX0" fmla="*/ 0 w 12115"/>
              <a:gd name="connsiteY0" fmla="*/ 23 h 10023"/>
              <a:gd name="connsiteX1" fmla="*/ 12115 w 12115"/>
              <a:gd name="connsiteY1" fmla="*/ 0 h 10023"/>
              <a:gd name="connsiteX2" fmla="*/ 6231 w 12115"/>
              <a:gd name="connsiteY2" fmla="*/ 10000 h 10023"/>
              <a:gd name="connsiteX3" fmla="*/ 0 w 12115"/>
              <a:gd name="connsiteY3" fmla="*/ 10023 h 10023"/>
              <a:gd name="connsiteX4" fmla="*/ 0 w 12115"/>
              <a:gd name="connsiteY4" fmla="*/ 23 h 10023"/>
              <a:gd name="connsiteX0" fmla="*/ 0 w 12270"/>
              <a:gd name="connsiteY0" fmla="*/ 46 h 10046"/>
              <a:gd name="connsiteX1" fmla="*/ 12270 w 12270"/>
              <a:gd name="connsiteY1" fmla="*/ 0 h 10046"/>
              <a:gd name="connsiteX2" fmla="*/ 6231 w 12270"/>
              <a:gd name="connsiteY2" fmla="*/ 10023 h 10046"/>
              <a:gd name="connsiteX3" fmla="*/ 0 w 12270"/>
              <a:gd name="connsiteY3" fmla="*/ 10046 h 10046"/>
              <a:gd name="connsiteX4" fmla="*/ 0 w 12270"/>
              <a:gd name="connsiteY4" fmla="*/ 46 h 10046"/>
              <a:gd name="connsiteX0" fmla="*/ 0 w 12451"/>
              <a:gd name="connsiteY0" fmla="*/ 23 h 10023"/>
              <a:gd name="connsiteX1" fmla="*/ 12451 w 12451"/>
              <a:gd name="connsiteY1" fmla="*/ 0 h 10023"/>
              <a:gd name="connsiteX2" fmla="*/ 6231 w 12451"/>
              <a:gd name="connsiteY2" fmla="*/ 10000 h 10023"/>
              <a:gd name="connsiteX3" fmla="*/ 0 w 12451"/>
              <a:gd name="connsiteY3" fmla="*/ 10023 h 10023"/>
              <a:gd name="connsiteX4" fmla="*/ 0 w 12451"/>
              <a:gd name="connsiteY4" fmla="*/ 23 h 10023"/>
              <a:gd name="connsiteX0" fmla="*/ 0 w 12606"/>
              <a:gd name="connsiteY0" fmla="*/ 23 h 10023"/>
              <a:gd name="connsiteX1" fmla="*/ 12606 w 12606"/>
              <a:gd name="connsiteY1" fmla="*/ 0 h 10023"/>
              <a:gd name="connsiteX2" fmla="*/ 6231 w 12606"/>
              <a:gd name="connsiteY2" fmla="*/ 10000 h 10023"/>
              <a:gd name="connsiteX3" fmla="*/ 0 w 12606"/>
              <a:gd name="connsiteY3" fmla="*/ 10023 h 10023"/>
              <a:gd name="connsiteX4" fmla="*/ 0 w 12606"/>
              <a:gd name="connsiteY4" fmla="*/ 23 h 10023"/>
              <a:gd name="connsiteX0" fmla="*/ 1496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1496 w 14102"/>
              <a:gd name="connsiteY4" fmla="*/ 23 h 10046"/>
              <a:gd name="connsiteX0" fmla="*/ 52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52 w 14102"/>
              <a:gd name="connsiteY4" fmla="*/ 23 h 10046"/>
              <a:gd name="connsiteX0" fmla="*/ 52 w 14102"/>
              <a:gd name="connsiteY0" fmla="*/ 23 h 10046"/>
              <a:gd name="connsiteX1" fmla="*/ 14102 w 14102"/>
              <a:gd name="connsiteY1" fmla="*/ 0 h 10046"/>
              <a:gd name="connsiteX2" fmla="*/ 7762 w 14102"/>
              <a:gd name="connsiteY2" fmla="*/ 10016 h 10046"/>
              <a:gd name="connsiteX3" fmla="*/ 0 w 14102"/>
              <a:gd name="connsiteY3" fmla="*/ 10046 h 10046"/>
              <a:gd name="connsiteX4" fmla="*/ 52 w 14102"/>
              <a:gd name="connsiteY4" fmla="*/ 23 h 10046"/>
              <a:gd name="connsiteX0" fmla="*/ 52 w 16864"/>
              <a:gd name="connsiteY0" fmla="*/ 3 h 10026"/>
              <a:gd name="connsiteX1" fmla="*/ 16864 w 16864"/>
              <a:gd name="connsiteY1" fmla="*/ 0 h 10026"/>
              <a:gd name="connsiteX2" fmla="*/ 7762 w 16864"/>
              <a:gd name="connsiteY2" fmla="*/ 9996 h 10026"/>
              <a:gd name="connsiteX3" fmla="*/ 0 w 16864"/>
              <a:gd name="connsiteY3" fmla="*/ 10026 h 10026"/>
              <a:gd name="connsiteX4" fmla="*/ 52 w 16864"/>
              <a:gd name="connsiteY4" fmla="*/ 3 h 10026"/>
              <a:gd name="connsiteX0" fmla="*/ 52 w 16864"/>
              <a:gd name="connsiteY0" fmla="*/ 3 h 10036"/>
              <a:gd name="connsiteX1" fmla="*/ 16864 w 16864"/>
              <a:gd name="connsiteY1" fmla="*/ 0 h 10036"/>
              <a:gd name="connsiteX2" fmla="*/ 10479 w 16864"/>
              <a:gd name="connsiteY2" fmla="*/ 10036 h 10036"/>
              <a:gd name="connsiteX3" fmla="*/ 0 w 16864"/>
              <a:gd name="connsiteY3" fmla="*/ 10026 h 10036"/>
              <a:gd name="connsiteX4" fmla="*/ 52 w 16864"/>
              <a:gd name="connsiteY4" fmla="*/ 3 h 10036"/>
              <a:gd name="connsiteX0" fmla="*/ 52 w 17532"/>
              <a:gd name="connsiteY0" fmla="*/ 3 h 10036"/>
              <a:gd name="connsiteX1" fmla="*/ 17532 w 17532"/>
              <a:gd name="connsiteY1" fmla="*/ 0 h 10036"/>
              <a:gd name="connsiteX2" fmla="*/ 10479 w 17532"/>
              <a:gd name="connsiteY2" fmla="*/ 10036 h 10036"/>
              <a:gd name="connsiteX3" fmla="*/ 0 w 17532"/>
              <a:gd name="connsiteY3" fmla="*/ 10026 h 10036"/>
              <a:gd name="connsiteX4" fmla="*/ 52 w 17532"/>
              <a:gd name="connsiteY4" fmla="*/ 3 h 10036"/>
              <a:gd name="connsiteX0" fmla="*/ 52 w 17532"/>
              <a:gd name="connsiteY0" fmla="*/ 3 h 10026"/>
              <a:gd name="connsiteX1" fmla="*/ 17532 w 17532"/>
              <a:gd name="connsiteY1" fmla="*/ 0 h 10026"/>
              <a:gd name="connsiteX2" fmla="*/ 11014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081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52 w 17532"/>
              <a:gd name="connsiteY4" fmla="*/ 3 h 10026"/>
              <a:gd name="connsiteX0" fmla="*/ 19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19 w 17532"/>
              <a:gd name="connsiteY4" fmla="*/ 3 h 10026"/>
              <a:gd name="connsiteX0" fmla="*/ 19 w 17543"/>
              <a:gd name="connsiteY0" fmla="*/ 13 h 10036"/>
              <a:gd name="connsiteX1" fmla="*/ 17543 w 17543"/>
              <a:gd name="connsiteY1" fmla="*/ 0 h 10036"/>
              <a:gd name="connsiteX2" fmla="*/ 11215 w 17543"/>
              <a:gd name="connsiteY2" fmla="*/ 10005 h 10036"/>
              <a:gd name="connsiteX3" fmla="*/ 0 w 17543"/>
              <a:gd name="connsiteY3" fmla="*/ 10036 h 10036"/>
              <a:gd name="connsiteX4" fmla="*/ 19 w 17543"/>
              <a:gd name="connsiteY4" fmla="*/ 13 h 10036"/>
              <a:gd name="connsiteX0" fmla="*/ 8 w 17543"/>
              <a:gd name="connsiteY0" fmla="*/ 0 h 10044"/>
              <a:gd name="connsiteX1" fmla="*/ 17543 w 17543"/>
              <a:gd name="connsiteY1" fmla="*/ 8 h 10044"/>
              <a:gd name="connsiteX2" fmla="*/ 11215 w 17543"/>
              <a:gd name="connsiteY2" fmla="*/ 10013 h 10044"/>
              <a:gd name="connsiteX3" fmla="*/ 0 w 17543"/>
              <a:gd name="connsiteY3" fmla="*/ 10044 h 10044"/>
              <a:gd name="connsiteX4" fmla="*/ 8 w 17543"/>
              <a:gd name="connsiteY4" fmla="*/ 0 h 10044"/>
              <a:gd name="connsiteX0" fmla="*/ 8 w 11215"/>
              <a:gd name="connsiteY0" fmla="*/ 27 h 10071"/>
              <a:gd name="connsiteX1" fmla="*/ 10522 w 11215"/>
              <a:gd name="connsiteY1" fmla="*/ 0 h 10071"/>
              <a:gd name="connsiteX2" fmla="*/ 11215 w 11215"/>
              <a:gd name="connsiteY2" fmla="*/ 10040 h 10071"/>
              <a:gd name="connsiteX3" fmla="*/ 0 w 11215"/>
              <a:gd name="connsiteY3" fmla="*/ 10071 h 10071"/>
              <a:gd name="connsiteX4" fmla="*/ 8 w 11215"/>
              <a:gd name="connsiteY4" fmla="*/ 27 h 10071"/>
              <a:gd name="connsiteX0" fmla="*/ 8 w 10522"/>
              <a:gd name="connsiteY0" fmla="*/ 27 h 10075"/>
              <a:gd name="connsiteX1" fmla="*/ 10522 w 10522"/>
              <a:gd name="connsiteY1" fmla="*/ 0 h 10075"/>
              <a:gd name="connsiteX2" fmla="*/ 6940 w 10522"/>
              <a:gd name="connsiteY2" fmla="*/ 10075 h 10075"/>
              <a:gd name="connsiteX3" fmla="*/ 0 w 10522"/>
              <a:gd name="connsiteY3" fmla="*/ 10071 h 10075"/>
              <a:gd name="connsiteX4" fmla="*/ 8 w 10522"/>
              <a:gd name="connsiteY4" fmla="*/ 27 h 10075"/>
              <a:gd name="connsiteX0" fmla="*/ 8 w 13036"/>
              <a:gd name="connsiteY0" fmla="*/ 0 h 10048"/>
              <a:gd name="connsiteX1" fmla="*/ 13036 w 13036"/>
              <a:gd name="connsiteY1" fmla="*/ 26 h 10048"/>
              <a:gd name="connsiteX2" fmla="*/ 6940 w 13036"/>
              <a:gd name="connsiteY2" fmla="*/ 10048 h 10048"/>
              <a:gd name="connsiteX3" fmla="*/ 0 w 13036"/>
              <a:gd name="connsiteY3" fmla="*/ 10044 h 10048"/>
              <a:gd name="connsiteX4" fmla="*/ 8 w 13036"/>
              <a:gd name="connsiteY4" fmla="*/ 0 h 10048"/>
              <a:gd name="connsiteX0" fmla="*/ 8 w 13036"/>
              <a:gd name="connsiteY0" fmla="*/ 0 h 10044"/>
              <a:gd name="connsiteX1" fmla="*/ 13036 w 13036"/>
              <a:gd name="connsiteY1" fmla="*/ 26 h 10044"/>
              <a:gd name="connsiteX2" fmla="*/ 6882 w 13036"/>
              <a:gd name="connsiteY2" fmla="*/ 10030 h 10044"/>
              <a:gd name="connsiteX3" fmla="*/ 0 w 13036"/>
              <a:gd name="connsiteY3" fmla="*/ 10044 h 10044"/>
              <a:gd name="connsiteX4" fmla="*/ 8 w 13036"/>
              <a:gd name="connsiteY4" fmla="*/ 0 h 10044"/>
              <a:gd name="connsiteX0" fmla="*/ 8 w 13036"/>
              <a:gd name="connsiteY0" fmla="*/ 0 h 10065"/>
              <a:gd name="connsiteX1" fmla="*/ 13036 w 13036"/>
              <a:gd name="connsiteY1" fmla="*/ 26 h 10065"/>
              <a:gd name="connsiteX2" fmla="*/ 6689 w 13036"/>
              <a:gd name="connsiteY2" fmla="*/ 10065 h 10065"/>
              <a:gd name="connsiteX3" fmla="*/ 0 w 13036"/>
              <a:gd name="connsiteY3" fmla="*/ 10044 h 10065"/>
              <a:gd name="connsiteX4" fmla="*/ 8 w 13036"/>
              <a:gd name="connsiteY4" fmla="*/ 0 h 1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6" h="10065">
                <a:moveTo>
                  <a:pt x="8" y="0"/>
                </a:moveTo>
                <a:lnTo>
                  <a:pt x="13036" y="26"/>
                </a:lnTo>
                <a:lnTo>
                  <a:pt x="6689" y="10065"/>
                </a:lnTo>
                <a:lnTo>
                  <a:pt x="0" y="10044"/>
                </a:lnTo>
                <a:cubicBezTo>
                  <a:pt x="17" y="6703"/>
                  <a:pt x="-9" y="3341"/>
                  <a:pt x="8" y="0"/>
                </a:cubicBezTo>
                <a:close/>
              </a:path>
            </a:pathLst>
          </a:custGeom>
          <a:gradFill>
            <a:gsLst>
              <a:gs pos="52000">
                <a:schemeClr val="tx1">
                  <a:lumMod val="75000"/>
                  <a:lumOff val="25000"/>
                </a:schemeClr>
              </a:gs>
              <a:gs pos="82000">
                <a:srgbClr val="5A5A5A"/>
              </a:gs>
              <a:gs pos="100000">
                <a:srgbClr val="5F5F5F"/>
              </a:gs>
            </a:gsLst>
            <a:lin ang="30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6">
            <a:extLst>
              <a:ext uri="{FF2B5EF4-FFF2-40B4-BE49-F238E27FC236}">
                <a16:creationId xmlns:a16="http://schemas.microsoft.com/office/drawing/2014/main" id="{5D4E811A-68E1-6A97-C96E-3F27C8F76BE0}"/>
              </a:ext>
            </a:extLst>
          </p:cNvPr>
          <p:cNvSpPr>
            <a:spLocks/>
          </p:cNvSpPr>
          <p:nvPr userDrawn="1"/>
        </p:nvSpPr>
        <p:spPr bwMode="auto">
          <a:xfrm>
            <a:off x="2209176" y="3456710"/>
            <a:ext cx="4299176" cy="3429000"/>
          </a:xfrm>
          <a:custGeom>
            <a:avLst/>
            <a:gdLst>
              <a:gd name="T0" fmla="*/ 499 w 499"/>
              <a:gd name="T1" fmla="*/ 0 h 398"/>
              <a:gd name="T2" fmla="*/ 226 w 499"/>
              <a:gd name="T3" fmla="*/ 0 h 398"/>
              <a:gd name="T4" fmla="*/ 0 w 499"/>
              <a:gd name="T5" fmla="*/ 398 h 398"/>
              <a:gd name="T6" fmla="*/ 273 w 499"/>
              <a:gd name="T7" fmla="*/ 398 h 398"/>
              <a:gd name="T8" fmla="*/ 499 w 499"/>
              <a:gd name="T9" fmla="*/ 0 h 398"/>
            </a:gdLst>
            <a:ahLst/>
            <a:cxnLst>
              <a:cxn ang="0">
                <a:pos x="T0" y="T1"/>
              </a:cxn>
              <a:cxn ang="0">
                <a:pos x="T2" y="T3"/>
              </a:cxn>
              <a:cxn ang="0">
                <a:pos x="T4" y="T5"/>
              </a:cxn>
              <a:cxn ang="0">
                <a:pos x="T6" y="T7"/>
              </a:cxn>
              <a:cxn ang="0">
                <a:pos x="T8" y="T9"/>
              </a:cxn>
            </a:cxnLst>
            <a:rect l="0" t="0" r="r" b="b"/>
            <a:pathLst>
              <a:path w="499" h="398">
                <a:moveTo>
                  <a:pt x="499" y="0"/>
                </a:moveTo>
                <a:lnTo>
                  <a:pt x="226" y="0"/>
                </a:lnTo>
                <a:lnTo>
                  <a:pt x="0" y="398"/>
                </a:lnTo>
                <a:lnTo>
                  <a:pt x="273" y="398"/>
                </a:lnTo>
                <a:lnTo>
                  <a:pt x="499" y="0"/>
                </a:lnTo>
                <a:close/>
              </a:path>
            </a:pathLst>
          </a:custGeom>
          <a:gradFill>
            <a:gsLst>
              <a:gs pos="100000">
                <a:schemeClr val="bg1">
                  <a:lumMod val="75000"/>
                </a:schemeClr>
              </a:gs>
              <a:gs pos="68000">
                <a:schemeClr val="tx2">
                  <a:lumMod val="50000"/>
                  <a:lumOff val="50000"/>
                </a:schemeClr>
              </a:gs>
              <a:gs pos="0">
                <a:schemeClr val="tx1">
                  <a:lumMod val="65000"/>
                  <a:lumOff val="35000"/>
                </a:schemeClr>
              </a:gs>
            </a:gsLst>
            <a:lin ang="54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4" name="Freeform 7">
            <a:extLst>
              <a:ext uri="{FF2B5EF4-FFF2-40B4-BE49-F238E27FC236}">
                <a16:creationId xmlns:a16="http://schemas.microsoft.com/office/drawing/2014/main" id="{CF0C25A0-646B-916D-80E6-B03039928697}"/>
              </a:ext>
            </a:extLst>
          </p:cNvPr>
          <p:cNvSpPr>
            <a:spLocks/>
          </p:cNvSpPr>
          <p:nvPr userDrawn="1"/>
        </p:nvSpPr>
        <p:spPr bwMode="auto">
          <a:xfrm>
            <a:off x="3960220" y="3450562"/>
            <a:ext cx="2619136" cy="3429000"/>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Lst>
            <a:ahLst/>
            <a:cxnLst>
              <a:cxn ang="0">
                <a:pos x="T0" y="T1"/>
              </a:cxn>
              <a:cxn ang="0">
                <a:pos x="T2" y="T3"/>
              </a:cxn>
              <a:cxn ang="0">
                <a:pos x="T4" y="T5"/>
              </a:cxn>
              <a:cxn ang="0">
                <a:pos x="T6" y="T7"/>
              </a:cxn>
              <a:cxn ang="0">
                <a:pos x="T8" y="T9"/>
              </a:cxn>
            </a:cxnLst>
            <a:rect l="0" t="0" r="r" b="b"/>
            <a:pathLst>
              <a:path w="304" h="398">
                <a:moveTo>
                  <a:pt x="0" y="398"/>
                </a:moveTo>
                <a:lnTo>
                  <a:pt x="74" y="398"/>
                </a:lnTo>
                <a:lnTo>
                  <a:pt x="304" y="0"/>
                </a:lnTo>
                <a:lnTo>
                  <a:pt x="223" y="0"/>
                </a:lnTo>
                <a:lnTo>
                  <a:pt x="0" y="398"/>
                </a:lnTo>
                <a:close/>
              </a:path>
            </a:pathLst>
          </a:custGeom>
          <a:solidFill>
            <a:schemeClr val="bg1">
              <a:lumMod val="6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
        <p:nvSpPr>
          <p:cNvPr id="35" name="Freeform 8">
            <a:extLst>
              <a:ext uri="{FF2B5EF4-FFF2-40B4-BE49-F238E27FC236}">
                <a16:creationId xmlns:a16="http://schemas.microsoft.com/office/drawing/2014/main" id="{C4A6C08A-1102-22D6-CDC7-F94643959DC1}"/>
              </a:ext>
            </a:extLst>
          </p:cNvPr>
          <p:cNvSpPr>
            <a:spLocks/>
          </p:cNvSpPr>
          <p:nvPr userDrawn="1"/>
        </p:nvSpPr>
        <p:spPr bwMode="auto">
          <a:xfrm>
            <a:off x="10367888" y="3713311"/>
            <a:ext cx="1835121" cy="3144689"/>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pic>
        <p:nvPicPr>
          <p:cNvPr id="27" name="Picture 26" descr="Logo&#10;&#10;Description automatically generated">
            <a:extLst>
              <a:ext uri="{FF2B5EF4-FFF2-40B4-BE49-F238E27FC236}">
                <a16:creationId xmlns:a16="http://schemas.microsoft.com/office/drawing/2014/main" id="{AFD0B610-2095-390B-36E3-2861E97A12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097" y="970721"/>
            <a:ext cx="1963312" cy="664029"/>
          </a:xfrm>
          <a:prstGeom prst="rect">
            <a:avLst/>
          </a:prstGeom>
        </p:spPr>
      </p:pic>
      <p:sp>
        <p:nvSpPr>
          <p:cNvPr id="40" name="Diagonal Stripe 39">
            <a:extLst>
              <a:ext uri="{FF2B5EF4-FFF2-40B4-BE49-F238E27FC236}">
                <a16:creationId xmlns:a16="http://schemas.microsoft.com/office/drawing/2014/main" id="{ABD29FDD-D53B-A316-CE9E-C0BB1690ADF0}"/>
              </a:ext>
            </a:extLst>
          </p:cNvPr>
          <p:cNvSpPr/>
          <p:nvPr userDrawn="1"/>
        </p:nvSpPr>
        <p:spPr>
          <a:xfrm rot="175485">
            <a:off x="1821520" y="4675411"/>
            <a:ext cx="2314796" cy="2272379"/>
          </a:xfrm>
          <a:custGeom>
            <a:avLst/>
            <a:gdLst>
              <a:gd name="connsiteX0" fmla="*/ 0 w 2262277"/>
              <a:gd name="connsiteY0" fmla="*/ 2214205 h 4428410"/>
              <a:gd name="connsiteX1" fmla="*/ 1131139 w 2262277"/>
              <a:gd name="connsiteY1" fmla="*/ 0 h 4428410"/>
              <a:gd name="connsiteX2" fmla="*/ 2262277 w 2262277"/>
              <a:gd name="connsiteY2" fmla="*/ 0 h 4428410"/>
              <a:gd name="connsiteX3" fmla="*/ 0 w 2262277"/>
              <a:gd name="connsiteY3" fmla="*/ 4428410 h 4428410"/>
              <a:gd name="connsiteX4" fmla="*/ 0 w 2262277"/>
              <a:gd name="connsiteY4" fmla="*/ 2214205 h 4428410"/>
              <a:gd name="connsiteX0" fmla="*/ 0 w 2262277"/>
              <a:gd name="connsiteY0" fmla="*/ 2214205 h 2708951"/>
              <a:gd name="connsiteX1" fmla="*/ 1131139 w 2262277"/>
              <a:gd name="connsiteY1" fmla="*/ 0 h 2708951"/>
              <a:gd name="connsiteX2" fmla="*/ 2262277 w 2262277"/>
              <a:gd name="connsiteY2" fmla="*/ 0 h 2708951"/>
              <a:gd name="connsiteX3" fmla="*/ 799998 w 2262277"/>
              <a:gd name="connsiteY3" fmla="*/ 2708951 h 2708951"/>
              <a:gd name="connsiteX4" fmla="*/ 0 w 2262277"/>
              <a:gd name="connsiteY4" fmla="*/ 2214205 h 2708951"/>
              <a:gd name="connsiteX0" fmla="*/ 0 w 2262277"/>
              <a:gd name="connsiteY0" fmla="*/ 2214205 h 2214205"/>
              <a:gd name="connsiteX1" fmla="*/ 1131139 w 2262277"/>
              <a:gd name="connsiteY1" fmla="*/ 0 h 2214205"/>
              <a:gd name="connsiteX2" fmla="*/ 2262277 w 2262277"/>
              <a:gd name="connsiteY2" fmla="*/ 0 h 2214205"/>
              <a:gd name="connsiteX3" fmla="*/ 1174394 w 2262277"/>
              <a:gd name="connsiteY3" fmla="*/ 2162664 h 2214205"/>
              <a:gd name="connsiteX4" fmla="*/ 0 w 2262277"/>
              <a:gd name="connsiteY4" fmla="*/ 2214205 h 2214205"/>
              <a:gd name="connsiteX0" fmla="*/ 0 w 2314796"/>
              <a:gd name="connsiteY0" fmla="*/ 2272379 h 2272379"/>
              <a:gd name="connsiteX1" fmla="*/ 1183658 w 2314796"/>
              <a:gd name="connsiteY1" fmla="*/ 0 h 2272379"/>
              <a:gd name="connsiteX2" fmla="*/ 2314796 w 2314796"/>
              <a:gd name="connsiteY2" fmla="*/ 0 h 2272379"/>
              <a:gd name="connsiteX3" fmla="*/ 1226913 w 2314796"/>
              <a:gd name="connsiteY3" fmla="*/ 2162664 h 2272379"/>
              <a:gd name="connsiteX4" fmla="*/ 0 w 2314796"/>
              <a:gd name="connsiteY4" fmla="*/ 2272379 h 227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796" h="2272379">
                <a:moveTo>
                  <a:pt x="0" y="2272379"/>
                </a:moveTo>
                <a:lnTo>
                  <a:pt x="1183658" y="0"/>
                </a:lnTo>
                <a:lnTo>
                  <a:pt x="2314796" y="0"/>
                </a:lnTo>
                <a:lnTo>
                  <a:pt x="1226913" y="2162664"/>
                </a:lnTo>
                <a:lnTo>
                  <a:pt x="0" y="2272379"/>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46" name="Freeform 8">
            <a:extLst>
              <a:ext uri="{FF2B5EF4-FFF2-40B4-BE49-F238E27FC236}">
                <a16:creationId xmlns:a16="http://schemas.microsoft.com/office/drawing/2014/main" id="{324D19CD-B969-9A41-96FD-3C48671D55E3}"/>
              </a:ext>
            </a:extLst>
          </p:cNvPr>
          <p:cNvSpPr>
            <a:spLocks/>
          </p:cNvSpPr>
          <p:nvPr userDrawn="1"/>
        </p:nvSpPr>
        <p:spPr bwMode="auto">
          <a:xfrm rot="10800000">
            <a:off x="0" y="5616"/>
            <a:ext cx="1317018" cy="2121303"/>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7">
            <a:extLst>
              <a:ext uri="{FF2B5EF4-FFF2-40B4-BE49-F238E27FC236}">
                <a16:creationId xmlns:a16="http://schemas.microsoft.com/office/drawing/2014/main" id="{0A2D9FB8-C727-0DEB-593D-6A0268E96FC9}"/>
              </a:ext>
            </a:extLst>
          </p:cNvPr>
          <p:cNvSpPr>
            <a:spLocks/>
          </p:cNvSpPr>
          <p:nvPr userDrawn="1"/>
        </p:nvSpPr>
        <p:spPr bwMode="auto">
          <a:xfrm>
            <a:off x="10469449" y="3095152"/>
            <a:ext cx="1758053" cy="3140035"/>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 name="connsiteX0" fmla="*/ 0 w 10000"/>
              <a:gd name="connsiteY0" fmla="*/ 10000 h 10000"/>
              <a:gd name="connsiteX1" fmla="*/ 2434 w 10000"/>
              <a:gd name="connsiteY1" fmla="*/ 10000 h 10000"/>
              <a:gd name="connsiteX2" fmla="*/ 10000 w 10000"/>
              <a:gd name="connsiteY2" fmla="*/ 0 h 10000"/>
              <a:gd name="connsiteX3" fmla="*/ 6202 w 10000"/>
              <a:gd name="connsiteY3" fmla="*/ 1468 h 10000"/>
              <a:gd name="connsiteX4" fmla="*/ 0 w 10000"/>
              <a:gd name="connsiteY4" fmla="*/ 10000 h 10000"/>
              <a:gd name="connsiteX0" fmla="*/ 0 w 6254"/>
              <a:gd name="connsiteY0" fmla="*/ 8532 h 8532"/>
              <a:gd name="connsiteX1" fmla="*/ 2434 w 6254"/>
              <a:gd name="connsiteY1" fmla="*/ 8532 h 8532"/>
              <a:gd name="connsiteX2" fmla="*/ 6254 w 6254"/>
              <a:gd name="connsiteY2" fmla="*/ 3388 h 8532"/>
              <a:gd name="connsiteX3" fmla="*/ 6202 w 6254"/>
              <a:gd name="connsiteY3" fmla="*/ 0 h 8532"/>
              <a:gd name="connsiteX4" fmla="*/ 0 w 6254"/>
              <a:gd name="connsiteY4" fmla="*/ 8532 h 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 h="8532">
                <a:moveTo>
                  <a:pt x="0" y="8532"/>
                </a:moveTo>
                <a:lnTo>
                  <a:pt x="2434" y="8532"/>
                </a:lnTo>
                <a:lnTo>
                  <a:pt x="6254" y="3388"/>
                </a:lnTo>
                <a:cubicBezTo>
                  <a:pt x="6237" y="2259"/>
                  <a:pt x="6219" y="1129"/>
                  <a:pt x="6202" y="0"/>
                </a:cubicBezTo>
                <a:lnTo>
                  <a:pt x="0" y="8532"/>
                </a:lnTo>
                <a:close/>
              </a:path>
            </a:pathLst>
          </a:custGeom>
          <a:solidFill>
            <a:srgbClr val="A6A6A6"/>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1812239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72"/>
          <p:cNvSpPr txBox="1">
            <a:spLocks noGrp="1"/>
          </p:cNvSpPr>
          <p:nvPr>
            <p:ph type="dt" idx="10"/>
          </p:nvPr>
        </p:nvSpPr>
        <p:spPr>
          <a:xfrm>
            <a:off x="609600" y="6598397"/>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72"/>
          <p:cNvSpPr txBox="1">
            <a:spLocks noGrp="1"/>
          </p:cNvSpPr>
          <p:nvPr>
            <p:ph type="ftr" idx="11"/>
          </p:nvPr>
        </p:nvSpPr>
        <p:spPr>
          <a:xfrm>
            <a:off x="3293036" y="6620436"/>
            <a:ext cx="5588000" cy="304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2"/>
          <p:cNvSpPr txBox="1">
            <a:spLocks noGrp="1"/>
          </p:cNvSpPr>
          <p:nvPr>
            <p:ph type="sldNum" idx="12"/>
          </p:nvPr>
        </p:nvSpPr>
        <p:spPr>
          <a:xfrm>
            <a:off x="8737600" y="6598397"/>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6815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0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209197-5B03-3CAB-F2C4-DC93EB13BA43}"/>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7" name="Footer Placeholder 6">
            <a:extLst>
              <a:ext uri="{FF2B5EF4-FFF2-40B4-BE49-F238E27FC236}">
                <a16:creationId xmlns:a16="http://schemas.microsoft.com/office/drawing/2014/main" id="{9CBA1C1F-29AE-DA6E-A103-FEB58C507FE6}"/>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903A43F0-FAB0-EB23-6D56-32DE4381249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Title 8">
            <a:extLst>
              <a:ext uri="{FF2B5EF4-FFF2-40B4-BE49-F238E27FC236}">
                <a16:creationId xmlns:a16="http://schemas.microsoft.com/office/drawing/2014/main" id="{C7E2F138-F467-9B3A-16DD-3501AE105817}"/>
              </a:ext>
            </a:extLst>
          </p:cNvPr>
          <p:cNvSpPr>
            <a:spLocks noGrp="1"/>
          </p:cNvSpPr>
          <p:nvPr>
            <p:ph type="title"/>
          </p:nvPr>
        </p:nvSpPr>
        <p:spPr>
          <a:xfrm>
            <a:off x="4612640" y="921703"/>
            <a:ext cx="7081520" cy="1325563"/>
          </a:xfrm>
        </p:spPr>
        <p:txBody>
          <a:bodyPr/>
          <a:lstStyle/>
          <a:p>
            <a:r>
              <a:rPr lang="en-US"/>
              <a:t>Click to edit Master title style</a:t>
            </a:r>
            <a:endParaRPr lang="en-MY"/>
          </a:p>
        </p:txBody>
      </p:sp>
      <p:sp>
        <p:nvSpPr>
          <p:cNvPr id="10" name="Rectangle 9">
            <a:extLst>
              <a:ext uri="{FF2B5EF4-FFF2-40B4-BE49-F238E27FC236}">
                <a16:creationId xmlns:a16="http://schemas.microsoft.com/office/drawing/2014/main" id="{C004EF5E-20B7-12DB-D863-48833C32BD39}"/>
              </a:ext>
            </a:extLst>
          </p:cNvPr>
          <p:cNvSpPr/>
          <p:nvPr userDrawn="1"/>
        </p:nvSpPr>
        <p:spPr>
          <a:xfrm rot="10800000">
            <a:off x="-1" y="1719943"/>
            <a:ext cx="622301" cy="309558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2" name="Text Placeholder 11">
            <a:extLst>
              <a:ext uri="{FF2B5EF4-FFF2-40B4-BE49-F238E27FC236}">
                <a16:creationId xmlns:a16="http://schemas.microsoft.com/office/drawing/2014/main" id="{16DC78ED-462E-4ABB-181F-9D1A16009AE2}"/>
              </a:ext>
            </a:extLst>
          </p:cNvPr>
          <p:cNvSpPr>
            <a:spLocks noGrp="1"/>
          </p:cNvSpPr>
          <p:nvPr>
            <p:ph type="body" sz="quarter" idx="12"/>
          </p:nvPr>
        </p:nvSpPr>
        <p:spPr>
          <a:xfrm>
            <a:off x="4612641" y="2573973"/>
            <a:ext cx="7081520" cy="2626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3" name="Picture Placeholder 2">
            <a:extLst>
              <a:ext uri="{FF2B5EF4-FFF2-40B4-BE49-F238E27FC236}">
                <a16:creationId xmlns:a16="http://schemas.microsoft.com/office/drawing/2014/main" id="{4CDDBD3A-27D0-26DD-0032-C1DE757FF013}"/>
              </a:ext>
            </a:extLst>
          </p:cNvPr>
          <p:cNvSpPr>
            <a:spLocks noGrp="1"/>
          </p:cNvSpPr>
          <p:nvPr>
            <p:ph type="pic" sz="quarter" idx="13"/>
          </p:nvPr>
        </p:nvSpPr>
        <p:spPr>
          <a:xfrm>
            <a:off x="1228724" y="921703"/>
            <a:ext cx="2905785" cy="427863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69499 w 2905125"/>
              <a:gd name="connsiteY2" fmla="*/ 1330689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91271 w 2905125"/>
              <a:gd name="connsiteY2" fmla="*/ 1323432 h 4278630"/>
              <a:gd name="connsiteX3" fmla="*/ 2905125 w 2905125"/>
              <a:gd name="connsiteY3" fmla="*/ 4278630 h 4278630"/>
              <a:gd name="connsiteX4" fmla="*/ 0 w 2905125"/>
              <a:gd name="connsiteY4" fmla="*/ 4278630 h 4278630"/>
              <a:gd name="connsiteX5" fmla="*/ 0 w 2905125"/>
              <a:gd name="connsiteY5" fmla="*/ 0 h 4278630"/>
              <a:gd name="connsiteX0" fmla="*/ 0 w 2905785"/>
              <a:gd name="connsiteY0" fmla="*/ 0 h 4278630"/>
              <a:gd name="connsiteX1" fmla="*/ 2049449 w 2905785"/>
              <a:gd name="connsiteY1" fmla="*/ 0 h 4278630"/>
              <a:gd name="connsiteX2" fmla="*/ 2905785 w 2905785"/>
              <a:gd name="connsiteY2" fmla="*/ 1330689 h 4278630"/>
              <a:gd name="connsiteX3" fmla="*/ 2905125 w 2905785"/>
              <a:gd name="connsiteY3" fmla="*/ 4278630 h 4278630"/>
              <a:gd name="connsiteX4" fmla="*/ 0 w 2905785"/>
              <a:gd name="connsiteY4" fmla="*/ 4278630 h 4278630"/>
              <a:gd name="connsiteX5" fmla="*/ 0 w 2905785"/>
              <a:gd name="connsiteY5" fmla="*/ 0 h 427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5785" h="4278630">
                <a:moveTo>
                  <a:pt x="0" y="0"/>
                </a:moveTo>
                <a:lnTo>
                  <a:pt x="2049449" y="0"/>
                </a:lnTo>
                <a:lnTo>
                  <a:pt x="2905785" y="1330689"/>
                </a:lnTo>
                <a:lnTo>
                  <a:pt x="2905125" y="4278630"/>
                </a:lnTo>
                <a:lnTo>
                  <a:pt x="0" y="4278630"/>
                </a:lnTo>
                <a:lnTo>
                  <a:pt x="0" y="0"/>
                </a:lnTo>
                <a:close/>
              </a:path>
            </a:pathLst>
          </a:custGeom>
        </p:spPr>
        <p:txBody>
          <a:bodyPr/>
          <a:lstStyle/>
          <a:p>
            <a:endParaRPr lang="en-MY"/>
          </a:p>
        </p:txBody>
      </p:sp>
      <p:pic>
        <p:nvPicPr>
          <p:cNvPr id="13" name="Picture 12" descr="Logo&#10;&#10;Description automatically generated">
            <a:extLst>
              <a:ext uri="{FF2B5EF4-FFF2-40B4-BE49-F238E27FC236}">
                <a16:creationId xmlns:a16="http://schemas.microsoft.com/office/drawing/2014/main" id="{847847F8-C089-4AEF-C431-C6509AC01A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64966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Layout_02">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7049-D09A-FC97-5AE3-7684D9970CD2}"/>
              </a:ext>
            </a:extLst>
          </p:cNvPr>
          <p:cNvSpPr>
            <a:spLocks noGrp="1"/>
          </p:cNvSpPr>
          <p:nvPr>
            <p:ph type="title"/>
          </p:nvPr>
        </p:nvSpPr>
        <p:spPr>
          <a:xfrm>
            <a:off x="838200" y="295161"/>
            <a:ext cx="10515600" cy="1325563"/>
          </a:xfrm>
        </p:spPr>
        <p:txBody>
          <a:bodyPr/>
          <a:lstStyle>
            <a:lvl1pPr algn="ctr">
              <a:defRPr>
                <a:solidFill>
                  <a:schemeClr val="tx1">
                    <a:lumMod val="65000"/>
                    <a:lumOff val="35000"/>
                  </a:schemeClr>
                </a:solidFill>
              </a:defRPr>
            </a:lvl1pPr>
          </a:lstStyle>
          <a:p>
            <a:r>
              <a:rPr lang="en-US"/>
              <a:t>Click to edit Master title style</a:t>
            </a:r>
            <a:endParaRPr lang="en-MY"/>
          </a:p>
        </p:txBody>
      </p:sp>
      <p:sp>
        <p:nvSpPr>
          <p:cNvPr id="6" name="Footer Placeholder 5">
            <a:extLst>
              <a:ext uri="{FF2B5EF4-FFF2-40B4-BE49-F238E27FC236}">
                <a16:creationId xmlns:a16="http://schemas.microsoft.com/office/drawing/2014/main" id="{C40CA447-4B33-14A4-A8B3-A50941C7FA6D}"/>
              </a:ext>
            </a:extLst>
          </p:cNvPr>
          <p:cNvSpPr>
            <a:spLocks noGrp="1"/>
          </p:cNvSpPr>
          <p:nvPr>
            <p:ph type="ftr" sz="quarter" idx="10"/>
          </p:nvPr>
        </p:nvSpPr>
        <p:spPr/>
        <p:txBody>
          <a:bodyPr/>
          <a:lstStyle/>
          <a:p>
            <a:endParaRPr lang="en-MY"/>
          </a:p>
        </p:txBody>
      </p:sp>
      <p:sp>
        <p:nvSpPr>
          <p:cNvPr id="7" name="Slide Number Placeholder 6">
            <a:extLst>
              <a:ext uri="{FF2B5EF4-FFF2-40B4-BE49-F238E27FC236}">
                <a16:creationId xmlns:a16="http://schemas.microsoft.com/office/drawing/2014/main" id="{C9180811-CF70-450A-27A7-6650EC921EA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5" name="Diagonal Stripe 4">
            <a:extLst>
              <a:ext uri="{FF2B5EF4-FFF2-40B4-BE49-F238E27FC236}">
                <a16:creationId xmlns:a16="http://schemas.microsoft.com/office/drawing/2014/main" id="{8DC6A165-7707-B831-4D31-547D2097E0C0}"/>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9" name="Picture 8" descr="Logo&#10;&#10;Description automatically generated">
            <a:extLst>
              <a:ext uri="{FF2B5EF4-FFF2-40B4-BE49-F238E27FC236}">
                <a16:creationId xmlns:a16="http://schemas.microsoft.com/office/drawing/2014/main" id="{7C2E61BC-4260-06A6-E9F0-F6A586DC64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88855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03">
    <p:bg>
      <p:bgPr>
        <a:solidFill>
          <a:srgbClr val="C04C4C"/>
        </a:solidFill>
        <a:effectLst/>
      </p:bgPr>
    </p:bg>
    <p:spTree>
      <p:nvGrpSpPr>
        <p:cNvPr id="1" name=""/>
        <p:cNvGrpSpPr/>
        <p:nvPr/>
      </p:nvGrpSpPr>
      <p:grpSpPr>
        <a:xfrm>
          <a:off x="0" y="0"/>
          <a:ext cx="0" cy="0"/>
          <a:chOff x="0" y="0"/>
          <a:chExt cx="0" cy="0"/>
        </a:xfrm>
      </p:grpSpPr>
      <p:sp>
        <p:nvSpPr>
          <p:cNvPr id="11" name="Freeform 88">
            <a:extLst>
              <a:ext uri="{FF2B5EF4-FFF2-40B4-BE49-F238E27FC236}">
                <a16:creationId xmlns:a16="http://schemas.microsoft.com/office/drawing/2014/main" id="{2EC006B8-36F2-B291-87A1-3D4528A9F2D9}"/>
              </a:ext>
            </a:extLst>
          </p:cNvPr>
          <p:cNvSpPr>
            <a:spLocks noEditPoints="1"/>
          </p:cNvSpPr>
          <p:nvPr userDrawn="1"/>
        </p:nvSpPr>
        <p:spPr bwMode="auto">
          <a:xfrm rot="13500000">
            <a:off x="2009576" y="364092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id="{8D376308-4430-17DE-55D8-C62E713A416C}"/>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D9F87F34-3A4F-BEE8-D6A3-75E86F6048D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7" name="Rectangle 16">
            <a:extLst>
              <a:ext uri="{FF2B5EF4-FFF2-40B4-BE49-F238E27FC236}">
                <a16:creationId xmlns:a16="http://schemas.microsoft.com/office/drawing/2014/main" id="{AB1995BA-762F-0E75-164E-C2DC8E53AF1E}"/>
              </a:ext>
            </a:extLst>
          </p:cNvPr>
          <p:cNvSpPr/>
          <p:nvPr userDrawn="1"/>
        </p:nvSpPr>
        <p:spPr>
          <a:xfrm>
            <a:off x="7293428" y="0"/>
            <a:ext cx="4365171" cy="6858000"/>
          </a:xfrm>
          <a:prstGeom prst="rect">
            <a:avLst/>
          </a:prstGeom>
          <a:solidFill>
            <a:schemeClr val="bg1">
              <a:lumMod val="95000"/>
            </a:schemeClr>
          </a:solidFill>
          <a:ln>
            <a:noFill/>
          </a:ln>
          <a:effectLst>
            <a:outerShdw blurRad="431800" dist="508000" dir="786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19" name="Group 18">
            <a:extLst>
              <a:ext uri="{FF2B5EF4-FFF2-40B4-BE49-F238E27FC236}">
                <a16:creationId xmlns:a16="http://schemas.microsoft.com/office/drawing/2014/main" id="{A8344EBC-0EE1-6D60-DD13-A025929EB2A2}"/>
              </a:ext>
            </a:extLst>
          </p:cNvPr>
          <p:cNvGrpSpPr/>
          <p:nvPr userDrawn="1"/>
        </p:nvGrpSpPr>
        <p:grpSpPr>
          <a:xfrm rot="10800000">
            <a:off x="9169016" y="6004017"/>
            <a:ext cx="613993" cy="75107"/>
            <a:chOff x="-1587" y="4763"/>
            <a:chExt cx="300037" cy="42862"/>
          </a:xfrm>
          <a:solidFill>
            <a:srgbClr val="C04C4C"/>
          </a:solidFill>
        </p:grpSpPr>
        <p:sp>
          <p:nvSpPr>
            <p:cNvPr id="20" name="Oval 13">
              <a:extLst>
                <a:ext uri="{FF2B5EF4-FFF2-40B4-BE49-F238E27FC236}">
                  <a16:creationId xmlns:a16="http://schemas.microsoft.com/office/drawing/2014/main" id="{BCD5BC98-703E-C5F4-6A62-09FCC6A36DB8}"/>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1" name="Oval 14">
              <a:extLst>
                <a:ext uri="{FF2B5EF4-FFF2-40B4-BE49-F238E27FC236}">
                  <a16:creationId xmlns:a16="http://schemas.microsoft.com/office/drawing/2014/main" id="{ECA11C4B-3AD6-EB59-443E-E2E20B42D274}"/>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2" name="Oval 15">
              <a:extLst>
                <a:ext uri="{FF2B5EF4-FFF2-40B4-BE49-F238E27FC236}">
                  <a16:creationId xmlns:a16="http://schemas.microsoft.com/office/drawing/2014/main" id="{080E09A2-A318-7937-F507-9F4F1573C372}"/>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3" name="Oval 16">
              <a:extLst>
                <a:ext uri="{FF2B5EF4-FFF2-40B4-BE49-F238E27FC236}">
                  <a16:creationId xmlns:a16="http://schemas.microsoft.com/office/drawing/2014/main" id="{806198F1-CD00-115B-03EB-DA6337A9FA51}"/>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24" name="Title 23">
            <a:extLst>
              <a:ext uri="{FF2B5EF4-FFF2-40B4-BE49-F238E27FC236}">
                <a16:creationId xmlns:a16="http://schemas.microsoft.com/office/drawing/2014/main" id="{814EC3F6-24D4-D885-5046-3A3D68236E2E}"/>
              </a:ext>
            </a:extLst>
          </p:cNvPr>
          <p:cNvSpPr>
            <a:spLocks noGrp="1"/>
          </p:cNvSpPr>
          <p:nvPr>
            <p:ph type="title"/>
          </p:nvPr>
        </p:nvSpPr>
        <p:spPr>
          <a:xfrm>
            <a:off x="326572" y="1388382"/>
            <a:ext cx="6672943" cy="1325563"/>
          </a:xfrm>
        </p:spPr>
        <p:txBody>
          <a:bodyPr/>
          <a:lstStyle>
            <a:lvl1pPr>
              <a:defRPr>
                <a:solidFill>
                  <a:schemeClr val="bg1"/>
                </a:solidFill>
              </a:defRPr>
            </a:lvl1pPr>
          </a:lstStyle>
          <a:p>
            <a:r>
              <a:rPr lang="en-US" dirty="0"/>
              <a:t>Click to edit Master title style</a:t>
            </a:r>
            <a:endParaRPr lang="en-MY" dirty="0"/>
          </a:p>
        </p:txBody>
      </p:sp>
      <p:sp>
        <p:nvSpPr>
          <p:cNvPr id="12" name="Freeform 88">
            <a:extLst>
              <a:ext uri="{FF2B5EF4-FFF2-40B4-BE49-F238E27FC236}">
                <a16:creationId xmlns:a16="http://schemas.microsoft.com/office/drawing/2014/main" id="{FFE63D60-4033-0963-0257-340E61B3359D}"/>
              </a:ext>
            </a:extLst>
          </p:cNvPr>
          <p:cNvSpPr>
            <a:spLocks noEditPoints="1"/>
          </p:cNvSpPr>
          <p:nvPr userDrawn="1"/>
        </p:nvSpPr>
        <p:spPr bwMode="auto">
          <a:xfrm rot="16200000">
            <a:off x="5061976" y="2610139"/>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8339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0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C5600A4-3E4E-EC47-12EA-B6310B747A8B}"/>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6" name="Rectangle 15">
            <a:extLst>
              <a:ext uri="{FF2B5EF4-FFF2-40B4-BE49-F238E27FC236}">
                <a16:creationId xmlns:a16="http://schemas.microsoft.com/office/drawing/2014/main" id="{7ABC459D-A688-50A7-E022-E57A39DF24C8}"/>
              </a:ext>
            </a:extLst>
          </p:cNvPr>
          <p:cNvSpPr/>
          <p:nvPr userDrawn="1"/>
        </p:nvSpPr>
        <p:spPr>
          <a:xfrm>
            <a:off x="729342" y="0"/>
            <a:ext cx="4285887" cy="6237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8" name="Footer Placeholder 7">
            <a:extLst>
              <a:ext uri="{FF2B5EF4-FFF2-40B4-BE49-F238E27FC236}">
                <a16:creationId xmlns:a16="http://schemas.microsoft.com/office/drawing/2014/main" id="{1642AE79-79E4-0073-0455-4CDA30AD8F65}"/>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6954D628-8D81-1CDE-6D27-24AB85F650D6}"/>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11" name="Group 10">
            <a:extLst>
              <a:ext uri="{FF2B5EF4-FFF2-40B4-BE49-F238E27FC236}">
                <a16:creationId xmlns:a16="http://schemas.microsoft.com/office/drawing/2014/main" id="{9C2342FF-69D1-829A-9394-7FDD7C8DC0D8}"/>
              </a:ext>
            </a:extLst>
          </p:cNvPr>
          <p:cNvGrpSpPr/>
          <p:nvPr userDrawn="1"/>
        </p:nvGrpSpPr>
        <p:grpSpPr>
          <a:xfrm>
            <a:off x="2561933" y="419857"/>
            <a:ext cx="613993" cy="75107"/>
            <a:chOff x="-1587" y="4763"/>
            <a:chExt cx="300037" cy="42862"/>
          </a:xfrm>
          <a:solidFill>
            <a:srgbClr val="C04C4C"/>
          </a:solidFill>
        </p:grpSpPr>
        <p:sp>
          <p:nvSpPr>
            <p:cNvPr id="12" name="Oval 13">
              <a:extLst>
                <a:ext uri="{FF2B5EF4-FFF2-40B4-BE49-F238E27FC236}">
                  <a16:creationId xmlns:a16="http://schemas.microsoft.com/office/drawing/2014/main" id="{23262089-B548-7EB2-7E11-8E96F2D4ECA1}"/>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3" name="Oval 14">
              <a:extLst>
                <a:ext uri="{FF2B5EF4-FFF2-40B4-BE49-F238E27FC236}">
                  <a16:creationId xmlns:a16="http://schemas.microsoft.com/office/drawing/2014/main" id="{E939BD00-47B2-AF84-6481-FC6D266B933A}"/>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Oval 15">
              <a:extLst>
                <a:ext uri="{FF2B5EF4-FFF2-40B4-BE49-F238E27FC236}">
                  <a16:creationId xmlns:a16="http://schemas.microsoft.com/office/drawing/2014/main" id="{3247BFCB-8D78-A506-7B1C-F4FFA425C85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5" name="Oval 16">
              <a:extLst>
                <a:ext uri="{FF2B5EF4-FFF2-40B4-BE49-F238E27FC236}">
                  <a16:creationId xmlns:a16="http://schemas.microsoft.com/office/drawing/2014/main" id="{B4410486-EA59-BC01-71A7-DDAC2A1EA4CB}"/>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18" name="Title 17">
            <a:extLst>
              <a:ext uri="{FF2B5EF4-FFF2-40B4-BE49-F238E27FC236}">
                <a16:creationId xmlns:a16="http://schemas.microsoft.com/office/drawing/2014/main" id="{B3FE10FD-D9C0-C344-A74A-C6F10F75D789}"/>
              </a:ext>
            </a:extLst>
          </p:cNvPr>
          <p:cNvSpPr>
            <a:spLocks noGrp="1"/>
          </p:cNvSpPr>
          <p:nvPr>
            <p:ph type="title"/>
          </p:nvPr>
        </p:nvSpPr>
        <p:spPr>
          <a:xfrm>
            <a:off x="1008176" y="2103437"/>
            <a:ext cx="3815716" cy="1325563"/>
          </a:xfrm>
        </p:spPr>
        <p:txBody>
          <a:bodyPr/>
          <a:lstStyle>
            <a:lvl1pPr algn="ctr">
              <a:defRPr/>
            </a:lvl1pPr>
          </a:lstStyle>
          <a:p>
            <a:r>
              <a:rPr lang="en-US"/>
              <a:t>Click to edit Master title style</a:t>
            </a:r>
            <a:endParaRPr lang="en-MY"/>
          </a:p>
        </p:txBody>
      </p:sp>
    </p:spTree>
    <p:extLst>
      <p:ext uri="{BB962C8B-B14F-4D97-AF65-F5344CB8AC3E}">
        <p14:creationId xmlns:p14="http://schemas.microsoft.com/office/powerpoint/2010/main" val="360316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05">
    <p:bg>
      <p:bgPr>
        <a:solidFill>
          <a:srgbClr val="C04C4C"/>
        </a:solidFill>
        <a:effectLst/>
      </p:bgPr>
    </p:bg>
    <p:spTree>
      <p:nvGrpSpPr>
        <p:cNvPr id="1" name=""/>
        <p:cNvGrpSpPr/>
        <p:nvPr/>
      </p:nvGrpSpPr>
      <p:grpSpPr>
        <a:xfrm>
          <a:off x="0" y="0"/>
          <a:ext cx="0" cy="0"/>
          <a:chOff x="0" y="0"/>
          <a:chExt cx="0" cy="0"/>
        </a:xfrm>
      </p:grpSpPr>
      <p:sp>
        <p:nvSpPr>
          <p:cNvPr id="14" name="Freeform 16">
            <a:extLst>
              <a:ext uri="{FF2B5EF4-FFF2-40B4-BE49-F238E27FC236}">
                <a16:creationId xmlns:a16="http://schemas.microsoft.com/office/drawing/2014/main" id="{955C00B2-487B-35F9-EFC4-6711B63378F0}"/>
              </a:ext>
            </a:extLst>
          </p:cNvPr>
          <p:cNvSpPr>
            <a:spLocks/>
          </p:cNvSpPr>
          <p:nvPr userDrawn="1"/>
        </p:nvSpPr>
        <p:spPr bwMode="auto">
          <a:xfrm rot="10800000">
            <a:off x="11064240" y="0"/>
            <a:ext cx="1127760" cy="1447800"/>
          </a:xfrm>
          <a:custGeom>
            <a:avLst/>
            <a:gdLst>
              <a:gd name="T0" fmla="*/ 1 w 343"/>
              <a:gd name="T1" fmla="*/ 0 h 344"/>
              <a:gd name="T2" fmla="*/ 343 w 343"/>
              <a:gd name="T3" fmla="*/ 343 h 344"/>
              <a:gd name="T4" fmla="*/ 43 w 343"/>
              <a:gd name="T5" fmla="*/ 344 h 344"/>
              <a:gd name="T6" fmla="*/ 0 w 343"/>
              <a:gd name="T7" fmla="*/ 301 h 344"/>
              <a:gd name="T8" fmla="*/ 1 w 343"/>
              <a:gd name="T9" fmla="*/ 0 h 344"/>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30" y="0"/>
                </a:moveTo>
                <a:lnTo>
                  <a:pt x="10001" y="9971"/>
                </a:lnTo>
                <a:lnTo>
                  <a:pt x="1255" y="10000"/>
                </a:lnTo>
                <a:cubicBezTo>
                  <a:pt x="-92" y="10000"/>
                  <a:pt x="1" y="9419"/>
                  <a:pt x="1" y="8750"/>
                </a:cubicBezTo>
                <a:cubicBezTo>
                  <a:pt x="11" y="5833"/>
                  <a:pt x="20" y="2917"/>
                  <a:pt x="30" y="0"/>
                </a:cubicBezTo>
                <a:close/>
              </a:path>
            </a:pathLst>
          </a:custGeom>
          <a:solidFill>
            <a:srgbClr val="C04C4C"/>
          </a:solidFill>
          <a:ln>
            <a:noFill/>
          </a:ln>
          <a:effectLst>
            <a:innerShdw blurRad="901700" dist="50800" dir="18900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24" name="Rectangle 23">
            <a:extLst>
              <a:ext uri="{FF2B5EF4-FFF2-40B4-BE49-F238E27FC236}">
                <a16:creationId xmlns:a16="http://schemas.microsoft.com/office/drawing/2014/main" id="{561A13B1-4FE2-47EF-C699-2F5D32C46C7B}"/>
              </a:ext>
            </a:extLst>
          </p:cNvPr>
          <p:cNvSpPr/>
          <p:nvPr userDrawn="1"/>
        </p:nvSpPr>
        <p:spPr>
          <a:xfrm>
            <a:off x="0" y="0"/>
            <a:ext cx="5148943" cy="6858000"/>
          </a:xfrm>
          <a:prstGeom prst="rect">
            <a:avLst/>
          </a:prstGeom>
          <a:solidFill>
            <a:schemeClr val="tx1">
              <a:lumMod val="75000"/>
              <a:lumOff val="25000"/>
            </a:schemeClr>
          </a:solidFill>
          <a:ln>
            <a:solidFill>
              <a:schemeClr val="tx2">
                <a:lumMod val="25000"/>
                <a:lumOff val="75000"/>
              </a:schemeClr>
            </a:solidFill>
          </a:ln>
          <a:effectLst>
            <a:outerShdw blurRad="457200" dist="215900" sx="96000" sy="96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Footer Placeholder 7">
            <a:extLst>
              <a:ext uri="{FF2B5EF4-FFF2-40B4-BE49-F238E27FC236}">
                <a16:creationId xmlns:a16="http://schemas.microsoft.com/office/drawing/2014/main" id="{38B5F1C4-1CE7-DD7E-48D5-4216747D32ED}"/>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A6223489-9DE8-D078-A240-0B0232406F2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21" name="Title 20">
            <a:extLst>
              <a:ext uri="{FF2B5EF4-FFF2-40B4-BE49-F238E27FC236}">
                <a16:creationId xmlns:a16="http://schemas.microsoft.com/office/drawing/2014/main" id="{5B65FFBD-94D0-7BC8-3B24-CAF4FC2B7924}"/>
              </a:ext>
            </a:extLst>
          </p:cNvPr>
          <p:cNvSpPr>
            <a:spLocks noGrp="1"/>
          </p:cNvSpPr>
          <p:nvPr>
            <p:ph type="title"/>
          </p:nvPr>
        </p:nvSpPr>
        <p:spPr>
          <a:xfrm>
            <a:off x="500742" y="1286581"/>
            <a:ext cx="4169229" cy="1325563"/>
          </a:xfrm>
        </p:spPr>
        <p:txBody>
          <a:bodyPr/>
          <a:lstStyle>
            <a:lvl1pPr>
              <a:defRPr>
                <a:solidFill>
                  <a:schemeClr val="bg1"/>
                </a:solidFill>
              </a:defRPr>
            </a:lvl1pPr>
          </a:lstStyle>
          <a:p>
            <a:r>
              <a:rPr lang="en-US" dirty="0"/>
              <a:t>Click to edit Master title style</a:t>
            </a:r>
            <a:endParaRPr lang="en-MY" dirty="0"/>
          </a:p>
        </p:txBody>
      </p:sp>
      <p:sp>
        <p:nvSpPr>
          <p:cNvPr id="23" name="Picture Placeholder 22">
            <a:extLst>
              <a:ext uri="{FF2B5EF4-FFF2-40B4-BE49-F238E27FC236}">
                <a16:creationId xmlns:a16="http://schemas.microsoft.com/office/drawing/2014/main" id="{062D7562-98EB-7777-7293-CA6B3C3C6E27}"/>
              </a:ext>
            </a:extLst>
          </p:cNvPr>
          <p:cNvSpPr>
            <a:spLocks noGrp="1"/>
          </p:cNvSpPr>
          <p:nvPr>
            <p:ph type="pic" sz="quarter" idx="12"/>
          </p:nvPr>
        </p:nvSpPr>
        <p:spPr>
          <a:xfrm>
            <a:off x="8752114" y="733425"/>
            <a:ext cx="2939143" cy="2363380"/>
          </a:xfrm>
        </p:spPr>
        <p:txBody>
          <a:bodyPr/>
          <a:lstStyle/>
          <a:p>
            <a:endParaRPr lang="en-MY"/>
          </a:p>
        </p:txBody>
      </p:sp>
      <p:sp>
        <p:nvSpPr>
          <p:cNvPr id="26" name="Picture Placeholder 22">
            <a:extLst>
              <a:ext uri="{FF2B5EF4-FFF2-40B4-BE49-F238E27FC236}">
                <a16:creationId xmlns:a16="http://schemas.microsoft.com/office/drawing/2014/main" id="{B3311D2B-C82E-1CAD-A451-9734F58E57B4}"/>
              </a:ext>
            </a:extLst>
          </p:cNvPr>
          <p:cNvSpPr>
            <a:spLocks noGrp="1"/>
          </p:cNvSpPr>
          <p:nvPr>
            <p:ph type="pic" sz="quarter" idx="14"/>
          </p:nvPr>
        </p:nvSpPr>
        <p:spPr>
          <a:xfrm>
            <a:off x="5595258" y="733425"/>
            <a:ext cx="2939143" cy="2363380"/>
          </a:xfrm>
        </p:spPr>
        <p:txBody>
          <a:bodyPr/>
          <a:lstStyle/>
          <a:p>
            <a:endParaRPr lang="en-MY"/>
          </a:p>
        </p:txBody>
      </p:sp>
      <p:sp>
        <p:nvSpPr>
          <p:cNvPr id="27" name="Picture Placeholder 22">
            <a:extLst>
              <a:ext uri="{FF2B5EF4-FFF2-40B4-BE49-F238E27FC236}">
                <a16:creationId xmlns:a16="http://schemas.microsoft.com/office/drawing/2014/main" id="{74429CBD-241C-5A28-0B76-94FBEBD0C02B}"/>
              </a:ext>
            </a:extLst>
          </p:cNvPr>
          <p:cNvSpPr>
            <a:spLocks noGrp="1"/>
          </p:cNvSpPr>
          <p:nvPr>
            <p:ph type="pic" sz="quarter" idx="15"/>
          </p:nvPr>
        </p:nvSpPr>
        <p:spPr>
          <a:xfrm>
            <a:off x="8752114" y="3244668"/>
            <a:ext cx="2939143" cy="2363380"/>
          </a:xfrm>
        </p:spPr>
        <p:txBody>
          <a:bodyPr/>
          <a:lstStyle/>
          <a:p>
            <a:endParaRPr lang="en-MY"/>
          </a:p>
        </p:txBody>
      </p:sp>
      <p:sp>
        <p:nvSpPr>
          <p:cNvPr id="28" name="Picture Placeholder 22">
            <a:extLst>
              <a:ext uri="{FF2B5EF4-FFF2-40B4-BE49-F238E27FC236}">
                <a16:creationId xmlns:a16="http://schemas.microsoft.com/office/drawing/2014/main" id="{CFCC5C12-97DC-F983-E825-5420E2382DF3}"/>
              </a:ext>
            </a:extLst>
          </p:cNvPr>
          <p:cNvSpPr>
            <a:spLocks noGrp="1"/>
          </p:cNvSpPr>
          <p:nvPr>
            <p:ph type="pic" sz="quarter" idx="16"/>
          </p:nvPr>
        </p:nvSpPr>
        <p:spPr>
          <a:xfrm>
            <a:off x="5595258" y="3244668"/>
            <a:ext cx="2939143" cy="2363380"/>
          </a:xfrm>
        </p:spPr>
        <p:txBody>
          <a:bodyPr/>
          <a:lstStyle/>
          <a:p>
            <a:endParaRPr lang="en-MY"/>
          </a:p>
        </p:txBody>
      </p:sp>
      <p:pic>
        <p:nvPicPr>
          <p:cNvPr id="12" name="Picture 11" descr="Logo&#10;&#10;Description automatically generated">
            <a:extLst>
              <a:ext uri="{FF2B5EF4-FFF2-40B4-BE49-F238E27FC236}">
                <a16:creationId xmlns:a16="http://schemas.microsoft.com/office/drawing/2014/main" id="{3AA3835C-FADD-1650-B8D8-CE293B5F5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235033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7" name="Rectangle 6">
            <a:extLst>
              <a:ext uri="{FF2B5EF4-FFF2-40B4-BE49-F238E27FC236}">
                <a16:creationId xmlns:a16="http://schemas.microsoft.com/office/drawing/2014/main" id="{3368261F-6835-9486-4798-B9A07195D78C}"/>
              </a:ext>
            </a:extLst>
          </p:cNvPr>
          <p:cNvSpPr/>
          <p:nvPr userDrawn="1"/>
        </p:nvSpPr>
        <p:spPr>
          <a:xfrm rot="10800000">
            <a:off x="2093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A847E563-BFAE-519A-4A8B-22300B086917}"/>
              </a:ext>
            </a:extLst>
          </p:cNvPr>
          <p:cNvSpPr/>
          <p:nvPr userDrawn="1"/>
        </p:nvSpPr>
        <p:spPr>
          <a:xfrm rot="10800000">
            <a:off x="2095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BBFDF2C4-A780-511B-093B-368D5530493C}"/>
              </a:ext>
            </a:extLst>
          </p:cNvPr>
          <p:cNvSpPr/>
          <p:nvPr userDrawn="1"/>
        </p:nvSpPr>
        <p:spPr>
          <a:xfrm rot="10800000">
            <a:off x="2093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1E7417D1-014A-5984-58A6-AA6486BF75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79278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_layout_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A5AEAA-D9F4-2E35-437C-BA8524DF94F6}"/>
              </a:ext>
            </a:extLst>
          </p:cNvPr>
          <p:cNvSpPr/>
          <p:nvPr userDrawn="1"/>
        </p:nvSpPr>
        <p:spPr>
          <a:xfrm flipH="1">
            <a:off x="11899557" y="0"/>
            <a:ext cx="61784" cy="627723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pic>
        <p:nvPicPr>
          <p:cNvPr id="7" name="Picture 6" descr="Logo&#10;&#10;Description automatically generated">
            <a:extLst>
              <a:ext uri="{FF2B5EF4-FFF2-40B4-BE49-F238E27FC236}">
                <a16:creationId xmlns:a16="http://schemas.microsoft.com/office/drawing/2014/main" id="{B1924BF6-BCDA-9AF9-A625-9294B79A5C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6414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71898-202E-A9B0-5802-EB291E6E6BDA}"/>
              </a:ext>
            </a:extLst>
          </p:cNvPr>
          <p:cNvSpPr>
            <a:spLocks noGrp="1"/>
          </p:cNvSpPr>
          <p:nvPr>
            <p:ph type="title"/>
          </p:nvPr>
        </p:nvSpPr>
        <p:spPr>
          <a:xfrm>
            <a:off x="838200" y="336550"/>
            <a:ext cx="10515600" cy="1325563"/>
          </a:xfrm>
          <a:prstGeom prst="rect">
            <a:avLst/>
          </a:prstGeom>
        </p:spPr>
        <p:txBody>
          <a:bodyPr vert="horz" lIns="91440" tIns="45720" rIns="91440" bIns="45720" rtlCol="0" anchor="ctr">
            <a:normAutofit/>
          </a:bodyPr>
          <a:lstStyle/>
          <a:p>
            <a:r>
              <a:rPr lang="en-US" dirty="0"/>
              <a:t>Click to edit Master title style</a:t>
            </a:r>
            <a:endParaRPr lang="en-MY" dirty="0"/>
          </a:p>
        </p:txBody>
      </p:sp>
      <p:sp>
        <p:nvSpPr>
          <p:cNvPr id="3" name="Text Placeholder 2">
            <a:extLst>
              <a:ext uri="{FF2B5EF4-FFF2-40B4-BE49-F238E27FC236}">
                <a16:creationId xmlns:a16="http://schemas.microsoft.com/office/drawing/2014/main" id="{7E086769-6690-B393-F5E4-DCECFF41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55DC639E-4B25-1826-B194-296A678A915A}"/>
              </a:ext>
            </a:extLst>
          </p:cNvPr>
          <p:cNvSpPr>
            <a:spLocks noGrp="1"/>
          </p:cNvSpPr>
          <p:nvPr>
            <p:ph type="ftr" sz="quarter" idx="3"/>
          </p:nvPr>
        </p:nvSpPr>
        <p:spPr>
          <a:xfrm>
            <a:off x="186887" y="6444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dirty="0"/>
          </a:p>
        </p:txBody>
      </p:sp>
      <p:sp>
        <p:nvSpPr>
          <p:cNvPr id="9" name="Freeform: Shape 8">
            <a:extLst>
              <a:ext uri="{FF2B5EF4-FFF2-40B4-BE49-F238E27FC236}">
                <a16:creationId xmlns:a16="http://schemas.microsoft.com/office/drawing/2014/main" id="{F6E48471-839B-1190-2A8F-CDE90D81E453}"/>
              </a:ext>
            </a:extLst>
          </p:cNvPr>
          <p:cNvSpPr/>
          <p:nvPr userDrawn="1"/>
        </p:nvSpPr>
        <p:spPr>
          <a:xfrm>
            <a:off x="5553075" y="6413500"/>
            <a:ext cx="1085850" cy="444500"/>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9B71315-3089-4F92-F4F2-BBC69C1FAA52}"/>
              </a:ext>
            </a:extLst>
          </p:cNvPr>
          <p:cNvSpPr>
            <a:spLocks noGrp="1"/>
          </p:cNvSpPr>
          <p:nvPr>
            <p:ph type="sldNum" sz="quarter" idx="4"/>
          </p:nvPr>
        </p:nvSpPr>
        <p:spPr>
          <a:xfrm>
            <a:off x="4718816" y="6433021"/>
            <a:ext cx="2743200" cy="365125"/>
          </a:xfrm>
          <a:prstGeom prst="rect">
            <a:avLst/>
          </a:prstGeom>
        </p:spPr>
        <p:txBody>
          <a:bodyPr vert="horz" lIns="91440" tIns="45720" rIns="91440" bIns="45720" rtlCol="0" anchor="ctr"/>
          <a:lstStyle>
            <a:lvl1pPr algn="ctr">
              <a:defRPr sz="1400">
                <a:solidFill>
                  <a:schemeClr val="tx1">
                    <a:lumMod val="85000"/>
                    <a:lumOff val="15000"/>
                  </a:schemeClr>
                </a:solidFill>
              </a:defRPr>
            </a:lvl1pPr>
          </a:lstStyle>
          <a:p>
            <a:fld id="{7737D3DD-0AB3-4F16-99FA-6262B2B4036D}" type="slidenum">
              <a:rPr lang="en-MY" smtClean="0"/>
              <a:pPr/>
              <a:t>‹#›</a:t>
            </a:fld>
            <a:endParaRPr lang="en-MY" dirty="0"/>
          </a:p>
        </p:txBody>
      </p:sp>
    </p:spTree>
    <p:extLst>
      <p:ext uri="{BB962C8B-B14F-4D97-AF65-F5344CB8AC3E}">
        <p14:creationId xmlns:p14="http://schemas.microsoft.com/office/powerpoint/2010/main" val="2158109776"/>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49" r:id="rId3"/>
    <p:sldLayoutId id="2147483654" r:id="rId4"/>
    <p:sldLayoutId id="2147483650" r:id="rId5"/>
    <p:sldLayoutId id="2147483651" r:id="rId6"/>
    <p:sldLayoutId id="2147483652" r:id="rId7"/>
    <p:sldLayoutId id="2147483659" r:id="rId8"/>
    <p:sldLayoutId id="2147483665" r:id="rId9"/>
    <p:sldLayoutId id="2147483666" r:id="rId10"/>
    <p:sldLayoutId id="2147483653" r:id="rId11"/>
    <p:sldLayoutId id="2147483655" r:id="rId12"/>
    <p:sldLayoutId id="2147483663" r:id="rId13"/>
    <p:sldLayoutId id="2147483660" r:id="rId14"/>
    <p:sldLayoutId id="2147483656" r:id="rId15"/>
    <p:sldLayoutId id="2147483657" r:id="rId16"/>
    <p:sldLayoutId id="2147483658" r:id="rId17"/>
    <p:sldLayoutId id="2147483661" r:id="rId18"/>
    <p:sldLayoutId id="2147483664" r:id="rId19"/>
    <p:sldLayoutId id="2147483668" r:id="rId20"/>
  </p:sldLayoutIdLst>
  <p:hf hdr="0" ftr="0" dt="0"/>
  <p:txStyles>
    <p:title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nngroup.com/" TargetMode="External"/><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www.acm.org/publications"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usability.gov/how-to-and-tools/guidance/hhs-usability-lab.html" TargetMode="External"/><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hyperlink" Target="https://www.acm.org/publications" TargetMode="External"/><Relationship Id="rId4" Type="http://schemas.openxmlformats.org/officeDocument/2006/relationships/hyperlink" Target="https://www.tobiipro.com/news-events/on-demand-webinar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321F6-0790-616A-8EAF-18348D79080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9181100-FF79-92DD-2D59-F8730F46A416}"/>
              </a:ext>
            </a:extLst>
          </p:cNvPr>
          <p:cNvSpPr txBox="1"/>
          <p:nvPr/>
        </p:nvSpPr>
        <p:spPr>
          <a:xfrm>
            <a:off x="656092" y="809974"/>
            <a:ext cx="6372225" cy="2516073"/>
          </a:xfrm>
          <a:prstGeom prst="rect">
            <a:avLst/>
          </a:prstGeom>
          <a:noFill/>
        </p:spPr>
        <p:txBody>
          <a:bodyPr>
            <a:spAutoFit/>
          </a:bodyPr>
          <a:lstStyle/>
          <a:p>
            <a:pPr eaLnBrk="1" fontAlgn="auto" hangingPunct="1">
              <a:lnSpc>
                <a:spcPct val="150000"/>
              </a:lnSpc>
              <a:spcBef>
                <a:spcPts val="0"/>
              </a:spcBef>
              <a:spcAft>
                <a:spcPts val="0"/>
              </a:spcAft>
              <a:defRPr/>
            </a:pPr>
            <a:r>
              <a:rPr lang="en-GB" sz="3600" b="1" dirty="0">
                <a:solidFill>
                  <a:srgbClr val="F2F2F2"/>
                </a:solidFill>
                <a:latin typeface="+mj-lt"/>
              </a:rPr>
              <a:t>Topic 8: From Controlled to Natural Settings </a:t>
            </a:r>
          </a:p>
          <a:p>
            <a:pPr eaLnBrk="1" fontAlgn="auto" hangingPunct="1">
              <a:lnSpc>
                <a:spcPct val="150000"/>
              </a:lnSpc>
              <a:spcBef>
                <a:spcPts val="0"/>
              </a:spcBef>
              <a:spcAft>
                <a:spcPts val="0"/>
              </a:spcAft>
              <a:defRPr/>
            </a:pPr>
            <a:r>
              <a:rPr lang="en-GB" sz="3600" b="1" dirty="0">
                <a:solidFill>
                  <a:srgbClr val="F2F2F2"/>
                </a:solidFill>
                <a:latin typeface="+mj-lt"/>
              </a:rPr>
              <a:t>(Part 2)</a:t>
            </a:r>
          </a:p>
        </p:txBody>
      </p:sp>
      <p:sp>
        <p:nvSpPr>
          <p:cNvPr id="6" name="Rectangle 5">
            <a:extLst>
              <a:ext uri="{FF2B5EF4-FFF2-40B4-BE49-F238E27FC236}">
                <a16:creationId xmlns:a16="http://schemas.microsoft.com/office/drawing/2014/main" id="{8DBE485B-F0EC-0DB9-E008-2849E6E25E8D}"/>
              </a:ext>
            </a:extLst>
          </p:cNvPr>
          <p:cNvSpPr>
            <a:spLocks noChangeArrowheads="1"/>
          </p:cNvSpPr>
          <p:nvPr/>
        </p:nvSpPr>
        <p:spPr bwMode="auto">
          <a:xfrm>
            <a:off x="656092" y="3864656"/>
            <a:ext cx="4906508" cy="153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defTabSz="457200" fontAlgn="base">
              <a:spcBef>
                <a:spcPct val="0"/>
              </a:spcBef>
              <a:spcAft>
                <a:spcPct val="0"/>
              </a:spcAft>
              <a:defRPr>
                <a:solidFill>
                  <a:schemeClr val="tx1"/>
                </a:solidFill>
                <a:latin typeface="Open Sans" panose="020B0606030504020204" pitchFamily="34" charset="0"/>
              </a:defRPr>
            </a:lvl6pPr>
            <a:lvl7pPr marL="2971800" indent="-228600" defTabSz="457200" fontAlgn="base">
              <a:spcBef>
                <a:spcPct val="0"/>
              </a:spcBef>
              <a:spcAft>
                <a:spcPct val="0"/>
              </a:spcAft>
              <a:defRPr>
                <a:solidFill>
                  <a:schemeClr val="tx1"/>
                </a:solidFill>
                <a:latin typeface="Open Sans" panose="020B0606030504020204" pitchFamily="34" charset="0"/>
              </a:defRPr>
            </a:lvl7pPr>
            <a:lvl8pPr marL="3429000" indent="-228600" defTabSz="457200" fontAlgn="base">
              <a:spcBef>
                <a:spcPct val="0"/>
              </a:spcBef>
              <a:spcAft>
                <a:spcPct val="0"/>
              </a:spcAft>
              <a:defRPr>
                <a:solidFill>
                  <a:schemeClr val="tx1"/>
                </a:solidFill>
                <a:latin typeface="Open Sans" panose="020B0606030504020204" pitchFamily="34" charset="0"/>
              </a:defRPr>
            </a:lvl8pPr>
            <a:lvl9pPr marL="3886200" indent="-228600" defTabSz="457200" fontAlgn="base">
              <a:spcBef>
                <a:spcPct val="0"/>
              </a:spcBef>
              <a:spcAft>
                <a:spcPct val="0"/>
              </a:spcAft>
              <a:defRPr>
                <a:solidFill>
                  <a:schemeClr val="tx1"/>
                </a:solidFill>
                <a:latin typeface="Open Sans" panose="020B0606030504020204" pitchFamily="34" charset="0"/>
              </a:defRPr>
            </a:lvl9pPr>
          </a:lstStyle>
          <a:p>
            <a:pPr>
              <a:lnSpc>
                <a:spcPct val="150000"/>
              </a:lnSpc>
            </a:pPr>
            <a:r>
              <a:rPr lang="en-GB" sz="1600" b="1" dirty="0">
                <a:solidFill>
                  <a:schemeClr val="bg2"/>
                </a:solidFill>
              </a:rPr>
              <a:t>SECV2113 Human-Computer Interaction</a:t>
            </a:r>
          </a:p>
          <a:p>
            <a:pPr>
              <a:lnSpc>
                <a:spcPct val="150000"/>
              </a:lnSpc>
            </a:pPr>
            <a:endParaRPr lang="en-GB" sz="1600" b="1" dirty="0">
              <a:solidFill>
                <a:schemeClr val="bg2"/>
              </a:solidFill>
            </a:endParaRPr>
          </a:p>
          <a:p>
            <a:pPr>
              <a:lnSpc>
                <a:spcPct val="150000"/>
              </a:lnSpc>
            </a:pPr>
            <a:r>
              <a:rPr lang="en-GB" sz="1600" b="1" dirty="0">
                <a:solidFill>
                  <a:schemeClr val="bg2"/>
                </a:solidFill>
              </a:rPr>
              <a:t>Faculty of Computing</a:t>
            </a:r>
          </a:p>
          <a:p>
            <a:pPr>
              <a:lnSpc>
                <a:spcPct val="150000"/>
              </a:lnSpc>
            </a:pPr>
            <a:r>
              <a:rPr lang="en-GB" sz="1600" b="1" dirty="0" err="1">
                <a:solidFill>
                  <a:schemeClr val="bg2"/>
                </a:solidFill>
              </a:rPr>
              <a:t>Universiti</a:t>
            </a:r>
            <a:r>
              <a:rPr lang="en-GB" sz="1600" b="1" dirty="0">
                <a:solidFill>
                  <a:schemeClr val="bg2"/>
                </a:solidFill>
              </a:rPr>
              <a:t> </a:t>
            </a:r>
            <a:r>
              <a:rPr lang="en-GB" sz="1600" b="1" dirty="0" err="1">
                <a:solidFill>
                  <a:schemeClr val="bg2"/>
                </a:solidFill>
              </a:rPr>
              <a:t>Teknologi</a:t>
            </a:r>
            <a:r>
              <a:rPr lang="en-GB" sz="1600" b="1" dirty="0">
                <a:solidFill>
                  <a:schemeClr val="bg2"/>
                </a:solidFill>
              </a:rPr>
              <a:t> Malaysia</a:t>
            </a:r>
          </a:p>
        </p:txBody>
      </p:sp>
      <p:sp>
        <p:nvSpPr>
          <p:cNvPr id="2" name="Slide Number Placeholder 1">
            <a:extLst>
              <a:ext uri="{FF2B5EF4-FFF2-40B4-BE49-F238E27FC236}">
                <a16:creationId xmlns:a16="http://schemas.microsoft.com/office/drawing/2014/main" id="{341CED56-1665-8124-A721-BB53B4632B43}"/>
              </a:ext>
            </a:extLst>
          </p:cNvPr>
          <p:cNvSpPr>
            <a:spLocks noGrp="1"/>
          </p:cNvSpPr>
          <p:nvPr>
            <p:ph type="sldNum" sz="quarter" idx="11"/>
          </p:nvPr>
        </p:nvSpPr>
        <p:spPr/>
        <p:txBody>
          <a:bodyPr/>
          <a:lstStyle/>
          <a:p>
            <a:fld id="{7737D3DD-0AB3-4F16-99FA-6262B2B4036D}" type="slidenum">
              <a:rPr lang="en-GB" smtClean="0"/>
              <a:t>1</a:t>
            </a:fld>
            <a:endParaRPr lang="en-GB" dirty="0"/>
          </a:p>
        </p:txBody>
      </p:sp>
    </p:spTree>
    <p:extLst>
      <p:ext uri="{BB962C8B-B14F-4D97-AF65-F5344CB8AC3E}">
        <p14:creationId xmlns:p14="http://schemas.microsoft.com/office/powerpoint/2010/main" val="839588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554F2-CA60-0192-BD54-0978B995003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3E5F164-638B-ED6F-3364-8679E1FD10A6}"/>
              </a:ext>
            </a:extLst>
          </p:cNvPr>
          <p:cNvSpPr txBox="1"/>
          <p:nvPr/>
        </p:nvSpPr>
        <p:spPr>
          <a:xfrm>
            <a:off x="304800" y="473741"/>
            <a:ext cx="1163781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Remote Testing</a:t>
            </a:r>
          </a:p>
        </p:txBody>
      </p:sp>
      <p:sp>
        <p:nvSpPr>
          <p:cNvPr id="24" name="Rectangle 23">
            <a:extLst>
              <a:ext uri="{FF2B5EF4-FFF2-40B4-BE49-F238E27FC236}">
                <a16:creationId xmlns:a16="http://schemas.microsoft.com/office/drawing/2014/main" id="{1ABB9ACA-DB37-4773-FABA-54D50A1B0B8E}"/>
              </a:ext>
            </a:extLst>
          </p:cNvPr>
          <p:cNvSpPr/>
          <p:nvPr/>
        </p:nvSpPr>
        <p:spPr>
          <a:xfrm>
            <a:off x="1068679" y="1524006"/>
            <a:ext cx="10110060" cy="462819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C00000"/>
                </a:solidFill>
              </a:rPr>
              <a:t>Participants</a:t>
            </a:r>
            <a:r>
              <a:rPr lang="en-US" dirty="0">
                <a:solidFill>
                  <a:schemeClr val="tx1">
                    <a:lumMod val="65000"/>
                    <a:lumOff val="35000"/>
                  </a:schemeClr>
                </a:solidFill>
              </a:rPr>
              <a:t> can </a:t>
            </a:r>
            <a:r>
              <a:rPr lang="en-US" dirty="0">
                <a:solidFill>
                  <a:srgbClr val="C00000"/>
                </a:solidFill>
              </a:rPr>
              <a:t>carry out tasks in their own environment </a:t>
            </a:r>
            <a:r>
              <a:rPr lang="en-US" dirty="0">
                <a:solidFill>
                  <a:schemeClr val="tx1">
                    <a:lumMod val="65000"/>
                    <a:lumOff val="35000"/>
                  </a:schemeClr>
                </a:solidFill>
              </a:rPr>
              <a:t>without an evaluator being present</a:t>
            </a:r>
          </a:p>
          <a:p>
            <a:pPr marL="342900" indent="-342900">
              <a:lnSpc>
                <a:spcPct val="150000"/>
              </a:lnSpc>
              <a:buFont typeface="Arial" panose="020B0604020202020204" pitchFamily="34" charset="0"/>
              <a:buChar char="•"/>
            </a:pPr>
            <a:r>
              <a:rPr lang="en-US" dirty="0">
                <a:solidFill>
                  <a:schemeClr val="tx1">
                    <a:lumMod val="65000"/>
                    <a:lumOff val="35000"/>
                  </a:schemeClr>
                </a:solidFill>
              </a:rPr>
              <a:t>Zoom, Teams and other digital communications are often used</a:t>
            </a:r>
          </a:p>
          <a:p>
            <a:pPr marL="342900" indent="-342900">
              <a:lnSpc>
                <a:spcPct val="150000"/>
              </a:lnSpc>
              <a:buFont typeface="Arial" panose="020B0604020202020204" pitchFamily="34" charset="0"/>
              <a:buChar char="•"/>
            </a:pPr>
            <a:r>
              <a:rPr lang="en-US" dirty="0">
                <a:solidFill>
                  <a:schemeClr val="tx1">
                    <a:lumMod val="65000"/>
                    <a:lumOff val="35000"/>
                  </a:schemeClr>
                </a:solidFill>
              </a:rPr>
              <a:t>Testing can be </a:t>
            </a:r>
            <a:r>
              <a:rPr lang="en-US" dirty="0">
                <a:solidFill>
                  <a:srgbClr val="C00000"/>
                </a:solidFill>
              </a:rPr>
              <a:t>synchronous or asynchronous</a:t>
            </a:r>
          </a:p>
          <a:p>
            <a:pPr marL="342900" indent="-342900">
              <a:lnSpc>
                <a:spcPct val="150000"/>
              </a:lnSpc>
              <a:buFont typeface="Arial" panose="020B0604020202020204" pitchFamily="34" charset="0"/>
              <a:buChar char="•"/>
            </a:pPr>
            <a:r>
              <a:rPr lang="en-US" dirty="0">
                <a:solidFill>
                  <a:schemeClr val="tx1">
                    <a:lumMod val="65000"/>
                    <a:lumOff val="35000"/>
                  </a:schemeClr>
                </a:solidFill>
              </a:rPr>
              <a:t>Advantage of remote testing, especially asynchronous testing, is that several participants can </a:t>
            </a:r>
            <a:r>
              <a:rPr lang="en-US" dirty="0">
                <a:solidFill>
                  <a:srgbClr val="C00000"/>
                </a:solidFill>
              </a:rPr>
              <a:t>be tested at the same time in their own environments</a:t>
            </a:r>
          </a:p>
          <a:p>
            <a:pPr marL="342900" indent="-342900">
              <a:lnSpc>
                <a:spcPct val="150000"/>
              </a:lnSpc>
              <a:buFont typeface="Arial" panose="020B0604020202020204" pitchFamily="34" charset="0"/>
              <a:buChar char="•"/>
            </a:pPr>
            <a:r>
              <a:rPr lang="en-US" dirty="0">
                <a:solidFill>
                  <a:schemeClr val="tx1">
                    <a:lumMod val="65000"/>
                    <a:lumOff val="35000"/>
                  </a:schemeClr>
                </a:solidFill>
              </a:rPr>
              <a:t>Covid-19 pandemic encouraged creative ways of conducting remote testing that was safe</a:t>
            </a:r>
          </a:p>
          <a:p>
            <a:pPr marL="342900" indent="-342900">
              <a:lnSpc>
                <a:spcPct val="150000"/>
              </a:lnSpc>
              <a:buFont typeface="Arial" panose="020B0604020202020204" pitchFamily="34" charset="0"/>
              <a:buChar char="•"/>
            </a:pPr>
            <a:r>
              <a:rPr lang="en-US" dirty="0">
                <a:solidFill>
                  <a:schemeClr val="tx1">
                    <a:lumMod val="65000"/>
                    <a:lumOff val="35000"/>
                  </a:schemeClr>
                </a:solidFill>
              </a:rPr>
              <a:t>Remote testing may </a:t>
            </a:r>
            <a:r>
              <a:rPr lang="en-US" dirty="0">
                <a:solidFill>
                  <a:srgbClr val="C00000"/>
                </a:solidFill>
              </a:rPr>
              <a:t>make it easier for people with disabilities to participate</a:t>
            </a:r>
          </a:p>
          <a:p>
            <a:pPr marL="342900" indent="-342900">
              <a:lnSpc>
                <a:spcPct val="150000"/>
              </a:lnSpc>
              <a:buFont typeface="Arial" panose="020B0604020202020204" pitchFamily="34" charset="0"/>
              <a:buChar char="•"/>
            </a:pPr>
            <a:r>
              <a:rPr lang="en-US" dirty="0">
                <a:solidFill>
                  <a:schemeClr val="tx1">
                    <a:lumMod val="65000"/>
                    <a:lumOff val="35000"/>
                  </a:schemeClr>
                </a:solidFill>
              </a:rPr>
              <a:t>Downside: no one present to help with </a:t>
            </a:r>
            <a:r>
              <a:rPr lang="en-US" dirty="0">
                <a:solidFill>
                  <a:srgbClr val="C00000"/>
                </a:solidFill>
              </a:rPr>
              <a:t>equipment problems </a:t>
            </a:r>
            <a:r>
              <a:rPr lang="en-US" dirty="0">
                <a:solidFill>
                  <a:schemeClr val="tx1">
                    <a:lumMod val="65000"/>
                    <a:lumOff val="35000"/>
                  </a:schemeClr>
                </a:solidFill>
              </a:rPr>
              <a:t>and </a:t>
            </a:r>
            <a:r>
              <a:rPr lang="en-US" dirty="0">
                <a:solidFill>
                  <a:srgbClr val="C00000"/>
                </a:solidFill>
              </a:rPr>
              <a:t>less personal </a:t>
            </a:r>
            <a:r>
              <a:rPr lang="en-US" dirty="0">
                <a:solidFill>
                  <a:schemeClr val="tx1">
                    <a:lumMod val="65000"/>
                    <a:lumOff val="35000"/>
                  </a:schemeClr>
                </a:solidFill>
              </a:rPr>
              <a:t>than co-present testing</a:t>
            </a:r>
          </a:p>
        </p:txBody>
      </p:sp>
      <p:sp>
        <p:nvSpPr>
          <p:cNvPr id="4" name="Slide Number Placeholder 1">
            <a:extLst>
              <a:ext uri="{FF2B5EF4-FFF2-40B4-BE49-F238E27FC236}">
                <a16:creationId xmlns:a16="http://schemas.microsoft.com/office/drawing/2014/main" id="{8179B8F4-B6A3-6B86-9C98-9CBE263464B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a:t>
            </a:fld>
            <a:endParaRPr lang="en-MY" dirty="0"/>
          </a:p>
        </p:txBody>
      </p:sp>
    </p:spTree>
    <p:extLst>
      <p:ext uri="{BB962C8B-B14F-4D97-AF65-F5344CB8AC3E}">
        <p14:creationId xmlns:p14="http://schemas.microsoft.com/office/powerpoint/2010/main" val="3505809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4A975-1378-83BE-90CA-B3E0A4F046F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60DD43F-86A1-533B-9169-12C736AF79E7}"/>
              </a:ext>
            </a:extLst>
          </p:cNvPr>
          <p:cNvSpPr txBox="1"/>
          <p:nvPr/>
        </p:nvSpPr>
        <p:spPr>
          <a:xfrm>
            <a:off x="304800" y="473741"/>
            <a:ext cx="11637818" cy="1200329"/>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Case 1: iPad usability </a:t>
            </a:r>
            <a:br>
              <a:rPr lang="en-US" sz="4400" dirty="0">
                <a:solidFill>
                  <a:schemeClr val="tx1">
                    <a:lumMod val="75000"/>
                    <a:lumOff val="25000"/>
                  </a:schemeClr>
                </a:solidFill>
                <a:latin typeface="+mj-lt"/>
              </a:rPr>
            </a:br>
            <a:r>
              <a:rPr lang="en-US" sz="2800" dirty="0">
                <a:solidFill>
                  <a:schemeClr val="tx1">
                    <a:lumMod val="75000"/>
                    <a:lumOff val="25000"/>
                  </a:schemeClr>
                </a:solidFill>
                <a:latin typeface="+mj-lt"/>
              </a:rPr>
              <a:t>(</a:t>
            </a:r>
            <a:r>
              <a:rPr lang="en-US" sz="2800" dirty="0" err="1">
                <a:solidFill>
                  <a:schemeClr val="tx1">
                    <a:lumMod val="75000"/>
                    <a:lumOff val="25000"/>
                  </a:schemeClr>
                </a:solidFill>
                <a:latin typeface="+mj-lt"/>
              </a:rPr>
              <a:t>Budiu</a:t>
            </a:r>
            <a:r>
              <a:rPr lang="en-US" sz="2800" dirty="0">
                <a:solidFill>
                  <a:schemeClr val="tx1">
                    <a:lumMod val="75000"/>
                    <a:lumOff val="25000"/>
                  </a:schemeClr>
                </a:solidFill>
                <a:latin typeface="+mj-lt"/>
              </a:rPr>
              <a:t> &amp; Nielsen, 2010)</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38F7695F-A50E-A3F5-2969-362A64417B89}"/>
              </a:ext>
            </a:extLst>
          </p:cNvPr>
          <p:cNvSpPr/>
          <p:nvPr/>
        </p:nvSpPr>
        <p:spPr>
          <a:xfrm>
            <a:off x="1068679" y="2179955"/>
            <a:ext cx="10110060" cy="374718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Now a classic study – innovative in its day!</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Study conducted in two cities: Fremont, CA and Chicago, IL</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Tests had to be done quickly, as information was needed by third-party app developers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Also needed to be done secretly so that the competition was not aware of the study before the iPad was launched</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Seven participants with over three months experience with iPhones</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2EFE5CBF-87B2-A46E-1D00-6996691BFD3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a:t>
            </a:fld>
            <a:endParaRPr lang="en-MY" dirty="0"/>
          </a:p>
        </p:txBody>
      </p:sp>
    </p:spTree>
    <p:extLst>
      <p:ext uri="{BB962C8B-B14F-4D97-AF65-F5344CB8AC3E}">
        <p14:creationId xmlns:p14="http://schemas.microsoft.com/office/powerpoint/2010/main" val="3802528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3B0C-14FB-E3B9-825C-285EF1E6EED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564D930-D487-14D8-7260-A53F486CB68E}"/>
              </a:ext>
            </a:extLst>
          </p:cNvPr>
          <p:cNvSpPr txBox="1"/>
          <p:nvPr/>
        </p:nvSpPr>
        <p:spPr>
          <a:xfrm>
            <a:off x="304800" y="473741"/>
            <a:ext cx="1163781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iPad Usability Testing Procedure</a:t>
            </a:r>
          </a:p>
        </p:txBody>
      </p:sp>
      <p:sp>
        <p:nvSpPr>
          <p:cNvPr id="24" name="Rectangle 23">
            <a:extLst>
              <a:ext uri="{FF2B5EF4-FFF2-40B4-BE49-F238E27FC236}">
                <a16:creationId xmlns:a16="http://schemas.microsoft.com/office/drawing/2014/main" id="{012911B4-00EE-EEEF-DF15-FA5B6447995F}"/>
              </a:ext>
            </a:extLst>
          </p:cNvPr>
          <p:cNvSpPr/>
          <p:nvPr/>
        </p:nvSpPr>
        <p:spPr>
          <a:xfrm>
            <a:off x="1068679" y="1437533"/>
            <a:ext cx="10110060" cy="467050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Signed an </a:t>
            </a:r>
            <a:r>
              <a:rPr lang="en-US" sz="2000" dirty="0">
                <a:solidFill>
                  <a:srgbClr val="C00000"/>
                </a:solidFill>
              </a:rPr>
              <a:t>informed consent form </a:t>
            </a:r>
            <a:r>
              <a:rPr lang="en-US" sz="2000" dirty="0">
                <a:solidFill>
                  <a:schemeClr val="tx1">
                    <a:lumMod val="65000"/>
                    <a:lumOff val="35000"/>
                  </a:schemeClr>
                </a:solidFill>
              </a:rPr>
              <a:t>explaining:</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What the </a:t>
            </a:r>
            <a:r>
              <a:rPr lang="en-US" sz="2000" dirty="0">
                <a:solidFill>
                  <a:srgbClr val="C00000"/>
                </a:solidFill>
              </a:rPr>
              <a:t>participant</a:t>
            </a:r>
            <a:r>
              <a:rPr lang="en-US" sz="2000" dirty="0">
                <a:solidFill>
                  <a:schemeClr val="tx1">
                    <a:lumMod val="65000"/>
                    <a:lumOff val="35000"/>
                  </a:schemeClr>
                </a:solidFill>
              </a:rPr>
              <a:t> would </a:t>
            </a:r>
            <a:r>
              <a:rPr lang="en-US" sz="2000" dirty="0">
                <a:solidFill>
                  <a:srgbClr val="C00000"/>
                </a:solidFill>
              </a:rPr>
              <a:t>be asked to do</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The </a:t>
            </a:r>
            <a:r>
              <a:rPr lang="en-US" sz="2000" dirty="0">
                <a:solidFill>
                  <a:srgbClr val="C00000"/>
                </a:solidFill>
              </a:rPr>
              <a:t>length of time </a:t>
            </a:r>
            <a:r>
              <a:rPr lang="en-US" sz="2000" dirty="0">
                <a:solidFill>
                  <a:schemeClr val="tx1">
                    <a:lumMod val="65000"/>
                    <a:lumOff val="35000"/>
                  </a:schemeClr>
                </a:solidFill>
              </a:rPr>
              <a:t>needed for the study</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The </a:t>
            </a:r>
            <a:r>
              <a:rPr lang="en-US" sz="2000" dirty="0">
                <a:solidFill>
                  <a:srgbClr val="C00000"/>
                </a:solidFill>
              </a:rPr>
              <a:t>compensation</a:t>
            </a:r>
            <a:r>
              <a:rPr lang="en-US" sz="2000" dirty="0">
                <a:solidFill>
                  <a:schemeClr val="tx1">
                    <a:lumMod val="65000"/>
                    <a:lumOff val="35000"/>
                  </a:schemeClr>
                </a:solidFill>
              </a:rPr>
              <a:t> that would be offered for participating</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Participants’ right to </a:t>
            </a:r>
            <a:r>
              <a:rPr lang="en-US" sz="2000" dirty="0">
                <a:solidFill>
                  <a:srgbClr val="C00000"/>
                </a:solidFill>
              </a:rPr>
              <a:t>withdraw from the study </a:t>
            </a:r>
            <a:r>
              <a:rPr lang="en-US" sz="2000" dirty="0">
                <a:solidFill>
                  <a:schemeClr val="tx1">
                    <a:lumMod val="65000"/>
                    <a:lumOff val="35000"/>
                  </a:schemeClr>
                </a:solidFill>
              </a:rPr>
              <a:t>at any time</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A </a:t>
            </a:r>
            <a:r>
              <a:rPr lang="en-US" sz="2000" dirty="0">
                <a:solidFill>
                  <a:srgbClr val="C00000"/>
                </a:solidFill>
              </a:rPr>
              <a:t>promise</a:t>
            </a:r>
            <a:r>
              <a:rPr lang="en-US" sz="2000" dirty="0">
                <a:solidFill>
                  <a:schemeClr val="tx1">
                    <a:lumMod val="65000"/>
                    <a:lumOff val="35000"/>
                  </a:schemeClr>
                </a:solidFill>
              </a:rPr>
              <a:t> that the </a:t>
            </a:r>
            <a:r>
              <a:rPr lang="en-US" sz="2000" dirty="0">
                <a:solidFill>
                  <a:srgbClr val="C00000"/>
                </a:solidFill>
              </a:rPr>
              <a:t>person’s identity </a:t>
            </a:r>
            <a:r>
              <a:rPr lang="en-US" sz="2000" dirty="0">
                <a:solidFill>
                  <a:schemeClr val="tx1">
                    <a:lumMod val="65000"/>
                    <a:lumOff val="35000"/>
                  </a:schemeClr>
                </a:solidFill>
              </a:rPr>
              <a:t>would </a:t>
            </a:r>
            <a:r>
              <a:rPr lang="en-US" sz="2000" dirty="0">
                <a:solidFill>
                  <a:srgbClr val="C00000"/>
                </a:solidFill>
              </a:rPr>
              <a:t>not be disclosed</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An </a:t>
            </a:r>
            <a:r>
              <a:rPr lang="en-US" sz="2000" dirty="0">
                <a:solidFill>
                  <a:srgbClr val="C00000"/>
                </a:solidFill>
              </a:rPr>
              <a:t>agreement</a:t>
            </a:r>
            <a:r>
              <a:rPr lang="en-US" sz="2000" dirty="0">
                <a:solidFill>
                  <a:schemeClr val="tx1">
                    <a:lumMod val="65000"/>
                    <a:lumOff val="35000"/>
                  </a:schemeClr>
                </a:solidFill>
              </a:rPr>
              <a:t> that the data collected would </a:t>
            </a:r>
            <a:r>
              <a:rPr lang="en-US" sz="2000" dirty="0">
                <a:solidFill>
                  <a:srgbClr val="C00000"/>
                </a:solidFill>
              </a:rPr>
              <a:t>be confidential </a:t>
            </a:r>
            <a:r>
              <a:rPr lang="en-US" sz="2000" dirty="0">
                <a:solidFill>
                  <a:schemeClr val="tx1">
                    <a:lumMod val="65000"/>
                    <a:lumOff val="35000"/>
                  </a:schemeClr>
                </a:solidFill>
              </a:rPr>
              <a:t>and available </a:t>
            </a:r>
            <a:r>
              <a:rPr lang="en-US" sz="2000" dirty="0">
                <a:solidFill>
                  <a:srgbClr val="C00000"/>
                </a:solidFill>
              </a:rPr>
              <a:t>only to the evaluators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Participants were asked to explore the iPad</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Next, they were asked to perform randomly-assigned specified tasks</a:t>
            </a:r>
          </a:p>
        </p:txBody>
      </p:sp>
      <p:sp>
        <p:nvSpPr>
          <p:cNvPr id="4" name="Slide Number Placeholder 1">
            <a:extLst>
              <a:ext uri="{FF2B5EF4-FFF2-40B4-BE49-F238E27FC236}">
                <a16:creationId xmlns:a16="http://schemas.microsoft.com/office/drawing/2014/main" id="{21C496CF-DC99-4829-1304-4F7CA1EC7F4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a:t>
            </a:fld>
            <a:endParaRPr lang="en-MY" dirty="0"/>
          </a:p>
        </p:txBody>
      </p:sp>
    </p:spTree>
    <p:extLst>
      <p:ext uri="{BB962C8B-B14F-4D97-AF65-F5344CB8AC3E}">
        <p14:creationId xmlns:p14="http://schemas.microsoft.com/office/powerpoint/2010/main" val="582380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B22D7-C2F9-5237-556A-A24DA067DED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367C383-A8FC-08D2-4D49-CD5A8CF78364}"/>
              </a:ext>
            </a:extLst>
          </p:cNvPr>
          <p:cNvSpPr txBox="1"/>
          <p:nvPr/>
        </p:nvSpPr>
        <p:spPr>
          <a:xfrm>
            <a:off x="555171" y="479685"/>
            <a:ext cx="1136468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Examples of the Tasks used in the iPad Evaluation</a:t>
            </a:r>
          </a:p>
        </p:txBody>
      </p:sp>
      <p:sp>
        <p:nvSpPr>
          <p:cNvPr id="5" name="Slide Number Placeholder 1">
            <a:extLst>
              <a:ext uri="{FF2B5EF4-FFF2-40B4-BE49-F238E27FC236}">
                <a16:creationId xmlns:a16="http://schemas.microsoft.com/office/drawing/2014/main" id="{5E533A90-6ACE-3B6C-FF6D-A8A749B2784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13</a:t>
            </a:fld>
            <a:endParaRPr lang="en-MY" dirty="0"/>
          </a:p>
        </p:txBody>
      </p:sp>
      <p:pic>
        <p:nvPicPr>
          <p:cNvPr id="2" name="Picture 1" descr="Table depicting tasks that participants were assinged in the iPad App and Website Usability Study">
            <a:extLst>
              <a:ext uri="{FF2B5EF4-FFF2-40B4-BE49-F238E27FC236}">
                <a16:creationId xmlns:a16="http://schemas.microsoft.com/office/drawing/2014/main" id="{082BF311-D569-3E63-B546-1A731848256A}"/>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814764" y="1957812"/>
            <a:ext cx="7988300" cy="3517900"/>
          </a:xfrm>
          <a:prstGeom prst="rect">
            <a:avLst/>
          </a:prstGeom>
        </p:spPr>
      </p:pic>
      <p:sp>
        <p:nvSpPr>
          <p:cNvPr id="10" name="TextBox 9">
            <a:extLst>
              <a:ext uri="{FF2B5EF4-FFF2-40B4-BE49-F238E27FC236}">
                <a16:creationId xmlns:a16="http://schemas.microsoft.com/office/drawing/2014/main" id="{C33204F0-86F1-3EAD-30C2-B4FCB4D0AFC5}"/>
              </a:ext>
              <a:ext uri="{C183D7F6-B498-43B3-948B-1728B52AA6E4}">
                <adec:decorative xmlns:adec="http://schemas.microsoft.com/office/drawing/2017/decorative" val="0"/>
              </a:ext>
            </a:extLst>
          </p:cNvPr>
          <p:cNvSpPr txBox="1"/>
          <p:nvPr/>
        </p:nvSpPr>
        <p:spPr>
          <a:xfrm>
            <a:off x="1814764" y="5454985"/>
            <a:ext cx="8052570" cy="430887"/>
          </a:xfrm>
          <a:prstGeom prst="rect">
            <a:avLst/>
          </a:prstGeom>
          <a:noFill/>
        </p:spPr>
        <p:txBody>
          <a:bodyPr wrap="square" rtlCol="0">
            <a:spAutoFit/>
          </a:bodyPr>
          <a:lstStyle/>
          <a:p>
            <a:r>
              <a:rPr lang="en-US" sz="1100" dirty="0">
                <a:solidFill>
                  <a:srgbClr val="5F5F5F"/>
                </a:solidFill>
              </a:rPr>
              <a:t>Adapted from Budiu and Nielsen, 2010</a:t>
            </a:r>
          </a:p>
          <a:p>
            <a:r>
              <a:rPr lang="en-US" sz="1100" dirty="0">
                <a:solidFill>
                  <a:srgbClr val="5F5F5F"/>
                </a:solidFill>
              </a:rPr>
              <a:t>Source: iPad App and Website Usability Study. Used courtesy of the </a:t>
            </a:r>
            <a:r>
              <a:rPr lang="en-US" sz="1100" dirty="0">
                <a:solidFill>
                  <a:srgbClr val="5F5F5F"/>
                </a:solidFill>
                <a:hlinkClick r:id="rId3">
                  <a:extLst>
                    <a:ext uri="{A12FA001-AC4F-418D-AE19-62706E023703}">
                      <ahyp:hlinkClr xmlns:ahyp="http://schemas.microsoft.com/office/drawing/2018/hyperlinkcolor" val="tx"/>
                    </a:ext>
                  </a:extLst>
                </a:hlinkClick>
              </a:rPr>
              <a:t>Neilsen Norman Group</a:t>
            </a:r>
            <a:r>
              <a:rPr lang="en-US" sz="1100" dirty="0">
                <a:solidFill>
                  <a:srgbClr val="5F5F5F"/>
                </a:solidFill>
              </a:rPr>
              <a:t>.</a:t>
            </a:r>
          </a:p>
        </p:txBody>
      </p:sp>
    </p:spTree>
    <p:extLst>
      <p:ext uri="{BB962C8B-B14F-4D97-AF65-F5344CB8AC3E}">
        <p14:creationId xmlns:p14="http://schemas.microsoft.com/office/powerpoint/2010/main" val="1812591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B6B9E-FBCA-A721-7BC5-AA494015867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7780AD1-DA2A-793C-5BFD-D62BB02F57B6}"/>
              </a:ext>
            </a:extLst>
          </p:cNvPr>
          <p:cNvSpPr txBox="1"/>
          <p:nvPr/>
        </p:nvSpPr>
        <p:spPr>
          <a:xfrm>
            <a:off x="304800" y="473741"/>
            <a:ext cx="1163781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Problems and Actions</a:t>
            </a:r>
          </a:p>
        </p:txBody>
      </p:sp>
      <p:sp>
        <p:nvSpPr>
          <p:cNvPr id="24" name="Rectangle 23">
            <a:extLst>
              <a:ext uri="{FF2B5EF4-FFF2-40B4-BE49-F238E27FC236}">
                <a16:creationId xmlns:a16="http://schemas.microsoft.com/office/drawing/2014/main" id="{890C8D36-E191-BF02-6E18-6D49AC16BCD0}"/>
              </a:ext>
            </a:extLst>
          </p:cNvPr>
          <p:cNvSpPr/>
          <p:nvPr/>
        </p:nvSpPr>
        <p:spPr>
          <a:xfrm>
            <a:off x="926543" y="1132733"/>
            <a:ext cx="10394332" cy="531684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Examples of problems detected:</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Accessing the Web was difficult</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Lack of affordance and feedback</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Getting lost in an application</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Knowing where to tap</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Actions by evaluators:</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Reported to developers</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Made available to public on Neilsen Norman Group</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Accessibility for all users is important</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Study did not address how iPad would be used in people’s everyday lives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Another study was done a year later to examine this and other issues that there was insufficient time to address in this study</a:t>
            </a:r>
          </a:p>
        </p:txBody>
      </p:sp>
      <p:sp>
        <p:nvSpPr>
          <p:cNvPr id="4" name="Slide Number Placeholder 1">
            <a:extLst>
              <a:ext uri="{FF2B5EF4-FFF2-40B4-BE49-F238E27FC236}">
                <a16:creationId xmlns:a16="http://schemas.microsoft.com/office/drawing/2014/main" id="{7A301C68-97AA-2170-B814-11029786A20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14</a:t>
            </a:fld>
            <a:endParaRPr lang="en-MY" dirty="0"/>
          </a:p>
        </p:txBody>
      </p:sp>
    </p:spTree>
    <p:extLst>
      <p:ext uri="{BB962C8B-B14F-4D97-AF65-F5344CB8AC3E}">
        <p14:creationId xmlns:p14="http://schemas.microsoft.com/office/powerpoint/2010/main" val="3653490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9CE3-008A-7CB2-6B49-861F3299F33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A72E9B3-EA7F-29C1-D53E-D4E3C9E76D05}"/>
              </a:ext>
            </a:extLst>
          </p:cNvPr>
          <p:cNvSpPr txBox="1"/>
          <p:nvPr/>
        </p:nvSpPr>
        <p:spPr>
          <a:xfrm>
            <a:off x="304800" y="473741"/>
            <a:ext cx="11637818"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Case 2: Remote testing with extended VR (XR)</a:t>
            </a:r>
            <a:r>
              <a:rPr lang="en-US" sz="2800" dirty="0">
                <a:solidFill>
                  <a:schemeClr val="tx1">
                    <a:lumMod val="75000"/>
                    <a:lumOff val="25000"/>
                  </a:schemeClr>
                </a:solidFill>
                <a:latin typeface="+mj-lt"/>
              </a:rPr>
              <a:t>(Sanni Siltanen et al., 2021)</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3A7EDC41-D151-8643-0194-DA27BA5CF59B}"/>
              </a:ext>
            </a:extLst>
          </p:cNvPr>
          <p:cNvSpPr/>
          <p:nvPr/>
        </p:nvSpPr>
        <p:spPr>
          <a:xfrm>
            <a:off x="1068679" y="1920291"/>
            <a:ext cx="10110060" cy="421269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65000"/>
                    <a:lumOff val="35000"/>
                  </a:schemeClr>
                </a:solidFill>
              </a:rPr>
              <a:t>Study at </a:t>
            </a:r>
            <a:r>
              <a:rPr lang="en-US" b="1" dirty="0">
                <a:solidFill>
                  <a:schemeClr val="tx1">
                    <a:lumMod val="65000"/>
                    <a:lumOff val="35000"/>
                  </a:schemeClr>
                </a:solidFill>
              </a:rPr>
              <a:t>Krone Corp. (Finland) </a:t>
            </a:r>
            <a:r>
              <a:rPr lang="en-US" dirty="0">
                <a:solidFill>
                  <a:schemeClr val="tx1">
                    <a:lumMod val="65000"/>
                    <a:lumOff val="35000"/>
                  </a:schemeClr>
                </a:solidFill>
              </a:rPr>
              <a:t>to examine </a:t>
            </a:r>
            <a:r>
              <a:rPr lang="en-US" dirty="0">
                <a:solidFill>
                  <a:srgbClr val="C00000"/>
                </a:solidFill>
              </a:rPr>
              <a:t>new immersive experiences in VR</a:t>
            </a:r>
          </a:p>
          <a:p>
            <a:pPr marL="342900" indent="-342900">
              <a:lnSpc>
                <a:spcPct val="150000"/>
              </a:lnSpc>
              <a:buFont typeface="Arial" panose="020B0604020202020204" pitchFamily="34" charset="0"/>
              <a:buChar char="•"/>
            </a:pPr>
            <a:r>
              <a:rPr lang="en-US" dirty="0">
                <a:solidFill>
                  <a:schemeClr val="tx1">
                    <a:lumMod val="65000"/>
                    <a:lumOff val="35000"/>
                  </a:schemeClr>
                </a:solidFill>
              </a:rPr>
              <a:t>Needed to find ways </a:t>
            </a:r>
            <a:r>
              <a:rPr lang="en-US" dirty="0">
                <a:solidFill>
                  <a:srgbClr val="C00000"/>
                </a:solidFill>
              </a:rPr>
              <a:t>to test experts and company employees remotely </a:t>
            </a:r>
            <a:r>
              <a:rPr lang="en-US" dirty="0">
                <a:solidFill>
                  <a:schemeClr val="tx1">
                    <a:lumMod val="65000"/>
                    <a:lumOff val="35000"/>
                  </a:schemeClr>
                </a:solidFill>
              </a:rPr>
              <a:t>because of Covid-19 pandemic</a:t>
            </a:r>
          </a:p>
          <a:p>
            <a:pPr marL="342900" indent="-342900">
              <a:lnSpc>
                <a:spcPct val="150000"/>
              </a:lnSpc>
              <a:buFont typeface="Arial" panose="020B0604020202020204" pitchFamily="34" charset="0"/>
              <a:buChar char="•"/>
            </a:pPr>
            <a:r>
              <a:rPr lang="en-US" dirty="0">
                <a:solidFill>
                  <a:schemeClr val="tx1">
                    <a:lumMod val="65000"/>
                    <a:lumOff val="35000"/>
                  </a:schemeClr>
                </a:solidFill>
              </a:rPr>
              <a:t>Also needed </a:t>
            </a:r>
            <a:r>
              <a:rPr lang="en-US" dirty="0">
                <a:solidFill>
                  <a:srgbClr val="C00000"/>
                </a:solidFill>
              </a:rPr>
              <a:t>a sophisticated setup </a:t>
            </a:r>
            <a:r>
              <a:rPr lang="en-US" dirty="0">
                <a:solidFill>
                  <a:schemeClr val="tx1">
                    <a:lumMod val="65000"/>
                    <a:lumOff val="35000"/>
                  </a:schemeClr>
                </a:solidFill>
              </a:rPr>
              <a:t>to test the collaborative XR platforms across multiple locations</a:t>
            </a:r>
          </a:p>
          <a:p>
            <a:pPr marL="342900" indent="-342900">
              <a:lnSpc>
                <a:spcPct val="150000"/>
              </a:lnSpc>
              <a:buFont typeface="Arial" panose="020B0604020202020204" pitchFamily="34" charset="0"/>
              <a:buChar char="•"/>
            </a:pPr>
            <a:r>
              <a:rPr lang="en-US" dirty="0">
                <a:solidFill>
                  <a:schemeClr val="tx1">
                    <a:lumMod val="65000"/>
                    <a:lumOff val="35000"/>
                  </a:schemeClr>
                </a:solidFill>
              </a:rPr>
              <a:t>Testing was conducted </a:t>
            </a:r>
            <a:r>
              <a:rPr lang="en-US" dirty="0">
                <a:solidFill>
                  <a:srgbClr val="C00000"/>
                </a:solidFill>
              </a:rPr>
              <a:t>remotely with experts </a:t>
            </a:r>
            <a:r>
              <a:rPr lang="en-US" dirty="0">
                <a:solidFill>
                  <a:schemeClr val="tx1">
                    <a:lumMod val="65000"/>
                    <a:lumOff val="35000"/>
                  </a:schemeClr>
                </a:solidFill>
              </a:rPr>
              <a:t>in 8 countries: Finland, India, China, Germany, Indonesia, Malaysia, USA, United Arab Emirates</a:t>
            </a:r>
          </a:p>
          <a:p>
            <a:pPr marL="342900" indent="-342900">
              <a:lnSpc>
                <a:spcPct val="150000"/>
              </a:lnSpc>
              <a:buFont typeface="Arial" panose="020B0604020202020204" pitchFamily="34" charset="0"/>
              <a:buChar char="•"/>
            </a:pPr>
            <a:r>
              <a:rPr lang="en-US" dirty="0">
                <a:solidFill>
                  <a:schemeClr val="tx1">
                    <a:lumMod val="65000"/>
                    <a:lumOff val="35000"/>
                  </a:schemeClr>
                </a:solidFill>
              </a:rPr>
              <a:t>Some tests in </a:t>
            </a:r>
            <a:r>
              <a:rPr lang="en-US" dirty="0">
                <a:solidFill>
                  <a:srgbClr val="C00000"/>
                </a:solidFill>
              </a:rPr>
              <a:t>participants premises </a:t>
            </a:r>
            <a:r>
              <a:rPr lang="en-US" dirty="0">
                <a:solidFill>
                  <a:schemeClr val="tx1">
                    <a:lumMod val="65000"/>
                    <a:lumOff val="35000"/>
                  </a:schemeClr>
                </a:solidFill>
              </a:rPr>
              <a:t>where special disinfecting routines had to be carried out, </a:t>
            </a:r>
            <a:r>
              <a:rPr lang="en-US" dirty="0">
                <a:solidFill>
                  <a:srgbClr val="C00000"/>
                </a:solidFill>
              </a:rPr>
              <a:t>other tests were done remotely</a:t>
            </a:r>
          </a:p>
          <a:p>
            <a:pPr marL="342900" indent="-342900">
              <a:lnSpc>
                <a:spcPct val="150000"/>
              </a:lnSpc>
              <a:buFont typeface="Arial" panose="020B0604020202020204" pitchFamily="34" charset="0"/>
              <a:buChar char="•"/>
            </a:pPr>
            <a:r>
              <a:rPr lang="en-US" dirty="0">
                <a:solidFill>
                  <a:schemeClr val="tx1">
                    <a:lumMod val="65000"/>
                    <a:lumOff val="35000"/>
                  </a:schemeClr>
                </a:solidFill>
              </a:rPr>
              <a:t>Little advice available about how to do remote testing during a pandemic</a:t>
            </a:r>
          </a:p>
        </p:txBody>
      </p:sp>
      <p:sp>
        <p:nvSpPr>
          <p:cNvPr id="4" name="Slide Number Placeholder 1">
            <a:extLst>
              <a:ext uri="{FF2B5EF4-FFF2-40B4-BE49-F238E27FC236}">
                <a16:creationId xmlns:a16="http://schemas.microsoft.com/office/drawing/2014/main" id="{7C9EB481-47DD-5956-6491-0F79740BFD1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15</a:t>
            </a:fld>
            <a:endParaRPr lang="en-MY" dirty="0"/>
          </a:p>
        </p:txBody>
      </p:sp>
    </p:spTree>
    <p:extLst>
      <p:ext uri="{BB962C8B-B14F-4D97-AF65-F5344CB8AC3E}">
        <p14:creationId xmlns:p14="http://schemas.microsoft.com/office/powerpoint/2010/main" val="366326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3E5B8-AB50-F7D6-A89A-390C272297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6DBD60-0648-A075-89AB-AD7A108E5EC9}"/>
              </a:ext>
            </a:extLst>
          </p:cNvPr>
          <p:cNvSpPr txBox="1"/>
          <p:nvPr/>
        </p:nvSpPr>
        <p:spPr>
          <a:xfrm>
            <a:off x="555171" y="479685"/>
            <a:ext cx="1136468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 Participant in a Test Session</a:t>
            </a:r>
          </a:p>
        </p:txBody>
      </p:sp>
      <p:sp>
        <p:nvSpPr>
          <p:cNvPr id="5" name="Slide Number Placeholder 1">
            <a:extLst>
              <a:ext uri="{FF2B5EF4-FFF2-40B4-BE49-F238E27FC236}">
                <a16:creationId xmlns:a16="http://schemas.microsoft.com/office/drawing/2014/main" id="{B9BCF68A-61C0-DCB8-FBE9-014FE06851F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16</a:t>
            </a:fld>
            <a:endParaRPr lang="en-MY" dirty="0"/>
          </a:p>
        </p:txBody>
      </p:sp>
      <p:pic>
        <p:nvPicPr>
          <p:cNvPr id="3" name="Picture 2" descr="A remote usability test participant wearing a virtual reality headset and holding two paddles to initiate and control movement.&#10;">
            <a:extLst>
              <a:ext uri="{FF2B5EF4-FFF2-40B4-BE49-F238E27FC236}">
                <a16:creationId xmlns:a16="http://schemas.microsoft.com/office/drawing/2014/main" id="{419C4E99-D14E-AF9A-9ED0-0CBE4EA88720}"/>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4689342" y="1523085"/>
            <a:ext cx="3096344" cy="4147343"/>
          </a:xfrm>
          <a:prstGeom prst="rect">
            <a:avLst/>
          </a:prstGeom>
        </p:spPr>
      </p:pic>
      <p:sp>
        <p:nvSpPr>
          <p:cNvPr id="4" name="TextBox 3">
            <a:extLst>
              <a:ext uri="{FF2B5EF4-FFF2-40B4-BE49-F238E27FC236}">
                <a16:creationId xmlns:a16="http://schemas.microsoft.com/office/drawing/2014/main" id="{CBC92ED4-F459-8848-58BB-8E216B020AEC}"/>
              </a:ext>
              <a:ext uri="{C183D7F6-B498-43B3-948B-1728B52AA6E4}">
                <adec:decorative xmlns:adec="http://schemas.microsoft.com/office/drawing/2017/decorative" val="0"/>
              </a:ext>
            </a:extLst>
          </p:cNvPr>
          <p:cNvSpPr txBox="1"/>
          <p:nvPr/>
        </p:nvSpPr>
        <p:spPr>
          <a:xfrm>
            <a:off x="4329302" y="5790498"/>
            <a:ext cx="3816424" cy="276999"/>
          </a:xfrm>
          <a:prstGeom prst="rect">
            <a:avLst/>
          </a:prstGeom>
          <a:noFill/>
        </p:spPr>
        <p:txBody>
          <a:bodyPr wrap="square" rtlCol="0">
            <a:spAutoFit/>
          </a:bodyPr>
          <a:lstStyle/>
          <a:p>
            <a:r>
              <a:rPr lang="en-US" sz="1200" i="1" dirty="0">
                <a:solidFill>
                  <a:srgbClr val="5F5F5F"/>
                </a:solidFill>
              </a:rPr>
              <a:t>Source</a:t>
            </a:r>
            <a:r>
              <a:rPr lang="en-US" sz="1200" dirty="0">
                <a:solidFill>
                  <a:srgbClr val="5F5F5F"/>
                </a:solidFill>
              </a:rPr>
              <a:t>: </a:t>
            </a:r>
            <a:r>
              <a:rPr lang="en-US" sz="1200" dirty="0" err="1">
                <a:solidFill>
                  <a:srgbClr val="5F5F5F"/>
                </a:solidFill>
                <a:effectLst/>
                <a:ea typeface="Times New Roman" panose="02020603050405020304" pitchFamily="18" charset="0"/>
              </a:rPr>
              <a:t>Siltanen</a:t>
            </a:r>
            <a:r>
              <a:rPr lang="en-US" sz="1200" dirty="0">
                <a:solidFill>
                  <a:srgbClr val="5F5F5F"/>
                </a:solidFill>
                <a:effectLst/>
                <a:ea typeface="Times New Roman" panose="02020603050405020304" pitchFamily="18" charset="0"/>
              </a:rPr>
              <a:t> et al. (2021) MDPI / CC BY 4.0</a:t>
            </a:r>
          </a:p>
        </p:txBody>
      </p:sp>
    </p:spTree>
    <p:extLst>
      <p:ext uri="{BB962C8B-B14F-4D97-AF65-F5344CB8AC3E}">
        <p14:creationId xmlns:p14="http://schemas.microsoft.com/office/powerpoint/2010/main" val="415446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9FE6F-8203-0EFB-2FFE-F6A4F6CEB87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4207DCD-A9AB-0BAC-B8B0-42F003C3CD19}"/>
              </a:ext>
            </a:extLst>
          </p:cNvPr>
          <p:cNvSpPr txBox="1"/>
          <p:nvPr/>
        </p:nvSpPr>
        <p:spPr>
          <a:xfrm>
            <a:off x="555171" y="479685"/>
            <a:ext cx="1136468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Screenshots from the </a:t>
            </a:r>
            <a:r>
              <a:rPr lang="en-US" sz="4400" dirty="0" err="1">
                <a:solidFill>
                  <a:schemeClr val="tx1">
                    <a:lumMod val="75000"/>
                    <a:lumOff val="25000"/>
                  </a:schemeClr>
                </a:solidFill>
                <a:latin typeface="+mj-lt"/>
              </a:rPr>
              <a:t>DesignSpace</a:t>
            </a:r>
            <a:r>
              <a:rPr lang="en-US" sz="4400" dirty="0">
                <a:solidFill>
                  <a:schemeClr val="tx1">
                    <a:lumMod val="75000"/>
                    <a:lumOff val="25000"/>
                  </a:schemeClr>
                </a:solidFill>
                <a:latin typeface="+mj-lt"/>
              </a:rPr>
              <a:t> VR Environments</a:t>
            </a:r>
          </a:p>
        </p:txBody>
      </p:sp>
      <p:sp>
        <p:nvSpPr>
          <p:cNvPr id="5" name="Slide Number Placeholder 1">
            <a:extLst>
              <a:ext uri="{FF2B5EF4-FFF2-40B4-BE49-F238E27FC236}">
                <a16:creationId xmlns:a16="http://schemas.microsoft.com/office/drawing/2014/main" id="{C41A6B94-BA24-B26F-DEA3-0CB4FBE044C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17</a:t>
            </a:fld>
            <a:endParaRPr lang="en-MY" dirty="0"/>
          </a:p>
        </p:txBody>
      </p:sp>
      <p:pic>
        <p:nvPicPr>
          <p:cNvPr id="2" name="Picture 1" descr="Screenshots from the DesignSpace VR environment&#10;&#10;">
            <a:extLst>
              <a:ext uri="{FF2B5EF4-FFF2-40B4-BE49-F238E27FC236}">
                <a16:creationId xmlns:a16="http://schemas.microsoft.com/office/drawing/2014/main" id="{92E34473-36A6-AC96-848E-857F9F458070}"/>
              </a:ext>
            </a:extLst>
          </p:cNvPr>
          <p:cNvPicPr>
            <a:picLocks noChangeAspect="1"/>
          </p:cNvPicPr>
          <p:nvPr/>
        </p:nvPicPr>
        <p:blipFill>
          <a:blip r:embed="rId2"/>
          <a:stretch>
            <a:fillRect/>
          </a:stretch>
        </p:blipFill>
        <p:spPr>
          <a:xfrm>
            <a:off x="1939901" y="2291759"/>
            <a:ext cx="8595226" cy="2750941"/>
          </a:xfrm>
          <a:prstGeom prst="rect">
            <a:avLst/>
          </a:prstGeom>
        </p:spPr>
      </p:pic>
      <p:sp>
        <p:nvSpPr>
          <p:cNvPr id="7" name="TextBox 6">
            <a:extLst>
              <a:ext uri="{FF2B5EF4-FFF2-40B4-BE49-F238E27FC236}">
                <a16:creationId xmlns:a16="http://schemas.microsoft.com/office/drawing/2014/main" id="{00950CE9-C2AD-7C0E-B286-B2DF34DF59B0}"/>
              </a:ext>
            </a:extLst>
          </p:cNvPr>
          <p:cNvSpPr txBox="1"/>
          <p:nvPr/>
        </p:nvSpPr>
        <p:spPr>
          <a:xfrm>
            <a:off x="4373213" y="5408224"/>
            <a:ext cx="3728601" cy="261610"/>
          </a:xfrm>
          <a:prstGeom prst="rect">
            <a:avLst/>
          </a:prstGeom>
          <a:noFill/>
        </p:spPr>
        <p:txBody>
          <a:bodyPr wrap="square" rtlCol="0">
            <a:spAutoFit/>
          </a:bodyPr>
          <a:lstStyle/>
          <a:p>
            <a:r>
              <a:rPr lang="en-US" sz="1050" i="1" dirty="0">
                <a:solidFill>
                  <a:srgbClr val="5F5F5F"/>
                </a:solidFill>
              </a:rPr>
              <a:t>Source</a:t>
            </a:r>
            <a:r>
              <a:rPr lang="en-US" sz="1050" dirty="0">
                <a:solidFill>
                  <a:srgbClr val="5F5F5F"/>
                </a:solidFill>
              </a:rPr>
              <a:t>: </a:t>
            </a:r>
            <a:r>
              <a:rPr lang="en-US" sz="1050" dirty="0" err="1">
                <a:solidFill>
                  <a:srgbClr val="5F5F5F"/>
                </a:solidFill>
                <a:effectLst/>
                <a:ea typeface="Times New Roman" panose="02020603050405020304" pitchFamily="18" charset="0"/>
              </a:rPr>
              <a:t>Siltanen</a:t>
            </a:r>
            <a:r>
              <a:rPr lang="en-US" sz="1050" dirty="0">
                <a:solidFill>
                  <a:srgbClr val="5F5F5F"/>
                </a:solidFill>
                <a:effectLst/>
                <a:ea typeface="Times New Roman" panose="02020603050405020304" pitchFamily="18" charset="0"/>
              </a:rPr>
              <a:t> et al. (2021) MDPI / CC BY 4.0</a:t>
            </a:r>
          </a:p>
        </p:txBody>
      </p:sp>
    </p:spTree>
    <p:extLst>
      <p:ext uri="{BB962C8B-B14F-4D97-AF65-F5344CB8AC3E}">
        <p14:creationId xmlns:p14="http://schemas.microsoft.com/office/powerpoint/2010/main" val="1725848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7724-D60D-A706-3170-F18B6C10A77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39F7DEC-CE5A-4FB1-D6E8-15CF22E356C3}"/>
              </a:ext>
            </a:extLst>
          </p:cNvPr>
          <p:cNvSpPr txBox="1"/>
          <p:nvPr/>
        </p:nvSpPr>
        <p:spPr>
          <a:xfrm>
            <a:off x="555171" y="479685"/>
            <a:ext cx="1136468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Testing setup used with </a:t>
            </a:r>
            <a:r>
              <a:rPr lang="en-US" sz="4400" dirty="0" err="1">
                <a:solidFill>
                  <a:schemeClr val="tx1">
                    <a:lumMod val="75000"/>
                    <a:lumOff val="25000"/>
                  </a:schemeClr>
                </a:solidFill>
                <a:latin typeface="+mj-lt"/>
              </a:rPr>
              <a:t>DesignSpace</a:t>
            </a:r>
            <a:r>
              <a:rPr lang="en-US" sz="4400" dirty="0">
                <a:solidFill>
                  <a:schemeClr val="tx1">
                    <a:lumMod val="75000"/>
                    <a:lumOff val="25000"/>
                  </a:schemeClr>
                </a:solidFill>
                <a:latin typeface="+mj-lt"/>
              </a:rPr>
              <a:t> environments</a:t>
            </a:r>
          </a:p>
        </p:txBody>
      </p:sp>
      <p:sp>
        <p:nvSpPr>
          <p:cNvPr id="5" name="Slide Number Placeholder 1">
            <a:extLst>
              <a:ext uri="{FF2B5EF4-FFF2-40B4-BE49-F238E27FC236}">
                <a16:creationId xmlns:a16="http://schemas.microsoft.com/office/drawing/2014/main" id="{F6A4AF75-ED4A-F509-3934-FB60CD521BF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18</a:t>
            </a:fld>
            <a:endParaRPr lang="en-MY" dirty="0"/>
          </a:p>
        </p:txBody>
      </p:sp>
      <p:pic>
        <p:nvPicPr>
          <p:cNvPr id="3" name="Picture 2" descr="The testing setup used with the DesignSpace environment">
            <a:extLst>
              <a:ext uri="{FF2B5EF4-FFF2-40B4-BE49-F238E27FC236}">
                <a16:creationId xmlns:a16="http://schemas.microsoft.com/office/drawing/2014/main" id="{F5448065-7E08-04D4-85F2-89B459F170DA}"/>
              </a:ext>
            </a:extLst>
          </p:cNvPr>
          <p:cNvPicPr>
            <a:picLocks noChangeAspect="1"/>
          </p:cNvPicPr>
          <p:nvPr/>
        </p:nvPicPr>
        <p:blipFill>
          <a:blip r:embed="rId2"/>
          <a:stretch>
            <a:fillRect/>
          </a:stretch>
        </p:blipFill>
        <p:spPr>
          <a:xfrm>
            <a:off x="1283559" y="2489929"/>
            <a:ext cx="9624882" cy="2592257"/>
          </a:xfrm>
          <a:prstGeom prst="rect">
            <a:avLst/>
          </a:prstGeom>
        </p:spPr>
      </p:pic>
      <p:sp>
        <p:nvSpPr>
          <p:cNvPr id="4" name="TextBox 3">
            <a:extLst>
              <a:ext uri="{FF2B5EF4-FFF2-40B4-BE49-F238E27FC236}">
                <a16:creationId xmlns:a16="http://schemas.microsoft.com/office/drawing/2014/main" id="{DCBCB960-19FD-1C6F-D8D3-535FD675994F}"/>
              </a:ext>
            </a:extLst>
          </p:cNvPr>
          <p:cNvSpPr txBox="1"/>
          <p:nvPr/>
        </p:nvSpPr>
        <p:spPr>
          <a:xfrm>
            <a:off x="4190110" y="5615540"/>
            <a:ext cx="3800609" cy="261610"/>
          </a:xfrm>
          <a:prstGeom prst="rect">
            <a:avLst/>
          </a:prstGeom>
          <a:noFill/>
        </p:spPr>
        <p:txBody>
          <a:bodyPr wrap="square" rtlCol="0">
            <a:spAutoFit/>
          </a:bodyPr>
          <a:lstStyle/>
          <a:p>
            <a:r>
              <a:rPr lang="en-US" sz="1050" i="1" dirty="0">
                <a:solidFill>
                  <a:srgbClr val="5F5F5F"/>
                </a:solidFill>
              </a:rPr>
              <a:t>Source</a:t>
            </a:r>
            <a:r>
              <a:rPr lang="en-US" sz="1050" dirty="0">
                <a:solidFill>
                  <a:srgbClr val="5F5F5F"/>
                </a:solidFill>
              </a:rPr>
              <a:t>: </a:t>
            </a:r>
            <a:r>
              <a:rPr lang="en-US" sz="1050" dirty="0" err="1">
                <a:solidFill>
                  <a:srgbClr val="5F5F5F"/>
                </a:solidFill>
                <a:effectLst/>
                <a:ea typeface="Times New Roman" panose="02020603050405020304" pitchFamily="18" charset="0"/>
              </a:rPr>
              <a:t>Siltanen</a:t>
            </a:r>
            <a:r>
              <a:rPr lang="en-US" sz="1050" dirty="0">
                <a:solidFill>
                  <a:srgbClr val="5F5F5F"/>
                </a:solidFill>
                <a:effectLst/>
                <a:ea typeface="Times New Roman" panose="02020603050405020304" pitchFamily="18" charset="0"/>
              </a:rPr>
              <a:t> et al. (2021) MDPI / CC BY 4.0</a:t>
            </a:r>
          </a:p>
        </p:txBody>
      </p:sp>
    </p:spTree>
    <p:extLst>
      <p:ext uri="{BB962C8B-B14F-4D97-AF65-F5344CB8AC3E}">
        <p14:creationId xmlns:p14="http://schemas.microsoft.com/office/powerpoint/2010/main" val="818355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CC864-12F5-1E7E-E50C-EF0EBEE77C8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69D8102-1E6F-286F-9E05-3B1DC9EDEA9E}"/>
              </a:ext>
            </a:extLst>
          </p:cNvPr>
          <p:cNvSpPr txBox="1"/>
          <p:nvPr/>
        </p:nvSpPr>
        <p:spPr>
          <a:xfrm>
            <a:off x="7293934" y="1782972"/>
            <a:ext cx="4366175" cy="1508105"/>
          </a:xfrm>
          <a:prstGeom prst="rect">
            <a:avLst/>
          </a:prstGeom>
          <a:noFill/>
        </p:spPr>
        <p:txBody>
          <a:bodyPr wrap="square" rtlCol="0">
            <a:spAutoFit/>
          </a:bodyPr>
          <a:lstStyle/>
          <a:p>
            <a:pPr algn="ctr"/>
            <a:r>
              <a:rPr lang="en-US" sz="4400" b="1" kern="0" dirty="0">
                <a:solidFill>
                  <a:schemeClr val="tx1">
                    <a:lumMod val="85000"/>
                    <a:lumOff val="15000"/>
                  </a:schemeClr>
                </a:solidFill>
                <a:latin typeface="+mj-lt"/>
              </a:rPr>
              <a:t>CONDUCTING</a:t>
            </a:r>
          </a:p>
          <a:p>
            <a:pPr algn="ctr"/>
            <a:r>
              <a:rPr lang="en-US" sz="4800" b="1" kern="0" dirty="0">
                <a:solidFill>
                  <a:srgbClr val="C04C4C"/>
                </a:solidFill>
                <a:latin typeface="+mj-lt"/>
              </a:rPr>
              <a:t>EXPERIMENTS</a:t>
            </a:r>
          </a:p>
        </p:txBody>
      </p:sp>
      <p:sp>
        <p:nvSpPr>
          <p:cNvPr id="2" name="Slide Number Placeholder 1">
            <a:extLst>
              <a:ext uri="{FF2B5EF4-FFF2-40B4-BE49-F238E27FC236}">
                <a16:creationId xmlns:a16="http://schemas.microsoft.com/office/drawing/2014/main" id="{83D042B5-F559-1DE2-A666-D6BACFD7D0AB}"/>
              </a:ext>
            </a:extLst>
          </p:cNvPr>
          <p:cNvSpPr>
            <a:spLocks noGrp="1"/>
          </p:cNvSpPr>
          <p:nvPr>
            <p:ph type="sldNum" sz="quarter" idx="11"/>
          </p:nvPr>
        </p:nvSpPr>
        <p:spPr/>
        <p:txBody>
          <a:bodyPr/>
          <a:lstStyle/>
          <a:p>
            <a:fld id="{7737D3DD-0AB3-4F16-99FA-6262B2B4036D}" type="slidenum">
              <a:rPr lang="en-MY" smtClean="0"/>
              <a:t>19</a:t>
            </a:fld>
            <a:endParaRPr lang="en-MY"/>
          </a:p>
        </p:txBody>
      </p:sp>
    </p:spTree>
    <p:extLst>
      <p:ext uri="{BB962C8B-B14F-4D97-AF65-F5344CB8AC3E}">
        <p14:creationId xmlns:p14="http://schemas.microsoft.com/office/powerpoint/2010/main" val="2888101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F91112-E67B-52E0-5CE0-84E598D5ACC2}"/>
              </a:ext>
            </a:extLst>
          </p:cNvPr>
          <p:cNvSpPr txBox="1"/>
          <p:nvPr/>
        </p:nvSpPr>
        <p:spPr>
          <a:xfrm>
            <a:off x="1398272" y="1668406"/>
            <a:ext cx="823913" cy="646112"/>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01</a:t>
            </a:r>
          </a:p>
        </p:txBody>
      </p:sp>
      <p:sp>
        <p:nvSpPr>
          <p:cNvPr id="3" name="TextBox 2">
            <a:extLst>
              <a:ext uri="{FF2B5EF4-FFF2-40B4-BE49-F238E27FC236}">
                <a16:creationId xmlns:a16="http://schemas.microsoft.com/office/drawing/2014/main" id="{0BC73770-F834-B3F6-8C54-7A5C1249A7AA}"/>
              </a:ext>
            </a:extLst>
          </p:cNvPr>
          <p:cNvSpPr txBox="1"/>
          <p:nvPr/>
        </p:nvSpPr>
        <p:spPr>
          <a:xfrm>
            <a:off x="2326066" y="1440573"/>
            <a:ext cx="6246325"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USABILITY TESTING</a:t>
            </a:r>
          </a:p>
        </p:txBody>
      </p:sp>
      <p:sp>
        <p:nvSpPr>
          <p:cNvPr id="4" name="TextBox 3">
            <a:extLst>
              <a:ext uri="{FF2B5EF4-FFF2-40B4-BE49-F238E27FC236}">
                <a16:creationId xmlns:a16="http://schemas.microsoft.com/office/drawing/2014/main" id="{BAF8E65B-A985-5225-3DBE-AE4CF54409A9}"/>
              </a:ext>
            </a:extLst>
          </p:cNvPr>
          <p:cNvSpPr txBox="1"/>
          <p:nvPr/>
        </p:nvSpPr>
        <p:spPr>
          <a:xfrm>
            <a:off x="1398272" y="2967961"/>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02</a:t>
            </a:r>
          </a:p>
        </p:txBody>
      </p:sp>
      <p:sp>
        <p:nvSpPr>
          <p:cNvPr id="6" name="TextBox 5">
            <a:extLst>
              <a:ext uri="{FF2B5EF4-FFF2-40B4-BE49-F238E27FC236}">
                <a16:creationId xmlns:a16="http://schemas.microsoft.com/office/drawing/2014/main" id="{2A3CD455-E96D-A90F-3D91-16AFB50725EE}"/>
              </a:ext>
            </a:extLst>
          </p:cNvPr>
          <p:cNvSpPr txBox="1"/>
          <p:nvPr/>
        </p:nvSpPr>
        <p:spPr>
          <a:xfrm>
            <a:off x="1398272" y="4285866"/>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03</a:t>
            </a:r>
          </a:p>
        </p:txBody>
      </p:sp>
      <p:sp>
        <p:nvSpPr>
          <p:cNvPr id="14" name="Slide Number Placeholder 13">
            <a:extLst>
              <a:ext uri="{FF2B5EF4-FFF2-40B4-BE49-F238E27FC236}">
                <a16:creationId xmlns:a16="http://schemas.microsoft.com/office/drawing/2014/main" id="{57082154-5F28-3427-0747-570968D9939E}"/>
              </a:ext>
            </a:extLst>
          </p:cNvPr>
          <p:cNvSpPr>
            <a:spLocks noGrp="1"/>
          </p:cNvSpPr>
          <p:nvPr>
            <p:ph type="sldNum" sz="quarter" idx="11"/>
          </p:nvPr>
        </p:nvSpPr>
        <p:spPr/>
        <p:txBody>
          <a:bodyPr/>
          <a:lstStyle/>
          <a:p>
            <a:fld id="{7737D3DD-0AB3-4F16-99FA-6262B2B4036D}" type="slidenum">
              <a:rPr lang="en-MY" smtClean="0"/>
              <a:t>2</a:t>
            </a:fld>
            <a:endParaRPr lang="en-MY"/>
          </a:p>
        </p:txBody>
      </p:sp>
      <p:sp>
        <p:nvSpPr>
          <p:cNvPr id="15" name="TextBox 14">
            <a:extLst>
              <a:ext uri="{FF2B5EF4-FFF2-40B4-BE49-F238E27FC236}">
                <a16:creationId xmlns:a16="http://schemas.microsoft.com/office/drawing/2014/main" id="{7EC946D2-7E11-A49F-CFDD-1AC8AF53C957}"/>
              </a:ext>
            </a:extLst>
          </p:cNvPr>
          <p:cNvSpPr txBox="1"/>
          <p:nvPr/>
        </p:nvSpPr>
        <p:spPr>
          <a:xfrm>
            <a:off x="2326066" y="2759994"/>
            <a:ext cx="6848491"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CONDUCTING EXPERIMENTS</a:t>
            </a:r>
          </a:p>
        </p:txBody>
      </p:sp>
      <p:sp>
        <p:nvSpPr>
          <p:cNvPr id="16" name="TextBox 15">
            <a:extLst>
              <a:ext uri="{FF2B5EF4-FFF2-40B4-BE49-F238E27FC236}">
                <a16:creationId xmlns:a16="http://schemas.microsoft.com/office/drawing/2014/main" id="{A535CD31-F92E-8B2C-2DA9-5474A8A188F5}"/>
              </a:ext>
            </a:extLst>
          </p:cNvPr>
          <p:cNvSpPr txBox="1"/>
          <p:nvPr/>
        </p:nvSpPr>
        <p:spPr>
          <a:xfrm>
            <a:off x="2326066" y="4079415"/>
            <a:ext cx="7539867"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IN-THE-WILD STUDIES</a:t>
            </a:r>
          </a:p>
        </p:txBody>
      </p:sp>
    </p:spTree>
    <p:extLst>
      <p:ext uri="{BB962C8B-B14F-4D97-AF65-F5344CB8AC3E}">
        <p14:creationId xmlns:p14="http://schemas.microsoft.com/office/powerpoint/2010/main" val="2612194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accel="20000" decel="6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accel="20000" decel="6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accel="20000" decel="6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accel="20000" decel="6000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accel="20000" decel="6000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AA91A-708D-B60C-FFA6-F9D2FA28105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568EE9C-3EF3-DC69-9E4D-AA601AAB747E}"/>
              </a:ext>
            </a:extLst>
          </p:cNvPr>
          <p:cNvSpPr txBox="1"/>
          <p:nvPr/>
        </p:nvSpPr>
        <p:spPr>
          <a:xfrm>
            <a:off x="304800" y="473741"/>
            <a:ext cx="1163781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Experiments</a:t>
            </a:r>
          </a:p>
        </p:txBody>
      </p:sp>
      <p:sp>
        <p:nvSpPr>
          <p:cNvPr id="24" name="Rectangle 23">
            <a:extLst>
              <a:ext uri="{FF2B5EF4-FFF2-40B4-BE49-F238E27FC236}">
                <a16:creationId xmlns:a16="http://schemas.microsoft.com/office/drawing/2014/main" id="{EB50D812-8435-9A01-EB5A-2A88967EACF5}"/>
              </a:ext>
            </a:extLst>
          </p:cNvPr>
          <p:cNvSpPr/>
          <p:nvPr/>
        </p:nvSpPr>
        <p:spPr>
          <a:xfrm>
            <a:off x="1822379" y="1964511"/>
            <a:ext cx="8536073" cy="374718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Test </a:t>
            </a:r>
            <a:r>
              <a:rPr lang="en-US" sz="2000" dirty="0">
                <a:solidFill>
                  <a:srgbClr val="C00000"/>
                </a:solidFill>
              </a:rPr>
              <a:t>hypotheses</a:t>
            </a:r>
          </a:p>
          <a:p>
            <a:pPr marL="342900" indent="-342900">
              <a:lnSpc>
                <a:spcPct val="150000"/>
              </a:lnSpc>
              <a:buFont typeface="Arial" panose="020B0604020202020204" pitchFamily="34" charset="0"/>
              <a:buChar char="•"/>
            </a:pPr>
            <a:r>
              <a:rPr lang="en-US" sz="2000" dirty="0">
                <a:solidFill>
                  <a:srgbClr val="C00000"/>
                </a:solidFill>
              </a:rPr>
              <a:t>Predict the relationship </a:t>
            </a:r>
            <a:r>
              <a:rPr lang="en-US" sz="2000" dirty="0">
                <a:solidFill>
                  <a:schemeClr val="tx1">
                    <a:lumMod val="65000"/>
                    <a:lumOff val="35000"/>
                  </a:schemeClr>
                </a:solidFill>
              </a:rPr>
              <a:t>between </a:t>
            </a:r>
            <a:r>
              <a:rPr lang="en-US" sz="2000" dirty="0">
                <a:solidFill>
                  <a:srgbClr val="C00000"/>
                </a:solidFill>
              </a:rPr>
              <a:t>two or more variables</a:t>
            </a:r>
          </a:p>
          <a:p>
            <a:pPr marL="342900" indent="-342900">
              <a:lnSpc>
                <a:spcPct val="150000"/>
              </a:lnSpc>
              <a:buFont typeface="Arial" panose="020B0604020202020204" pitchFamily="34" charset="0"/>
              <a:buChar char="•"/>
            </a:pPr>
            <a:r>
              <a:rPr lang="en-US" sz="2000" dirty="0">
                <a:solidFill>
                  <a:srgbClr val="C00000"/>
                </a:solidFill>
              </a:rPr>
              <a:t>Independent variable </a:t>
            </a:r>
            <a:r>
              <a:rPr lang="en-US" sz="2000" dirty="0">
                <a:solidFill>
                  <a:schemeClr val="tx1">
                    <a:lumMod val="65000"/>
                    <a:lumOff val="35000"/>
                  </a:schemeClr>
                </a:solidFill>
              </a:rPr>
              <a:t>is manipulated by the researcher</a:t>
            </a:r>
          </a:p>
          <a:p>
            <a:pPr marL="342900" indent="-342900">
              <a:lnSpc>
                <a:spcPct val="150000"/>
              </a:lnSpc>
              <a:buFont typeface="Arial" panose="020B0604020202020204" pitchFamily="34" charset="0"/>
              <a:buChar char="•"/>
            </a:pPr>
            <a:r>
              <a:rPr lang="en-US" sz="2000" dirty="0">
                <a:solidFill>
                  <a:srgbClr val="C00000"/>
                </a:solidFill>
              </a:rPr>
              <a:t>Dependent variable </a:t>
            </a:r>
            <a:r>
              <a:rPr lang="en-US" sz="2000" dirty="0">
                <a:solidFill>
                  <a:schemeClr val="tx1">
                    <a:lumMod val="65000"/>
                    <a:lumOff val="35000"/>
                  </a:schemeClr>
                </a:solidFill>
              </a:rPr>
              <a:t>influenced by the independent variable</a:t>
            </a:r>
          </a:p>
          <a:p>
            <a:pPr marL="342900" indent="-342900">
              <a:lnSpc>
                <a:spcPct val="150000"/>
              </a:lnSpc>
              <a:buFont typeface="Arial" panose="020B0604020202020204" pitchFamily="34" charset="0"/>
              <a:buChar char="•"/>
            </a:pPr>
            <a:r>
              <a:rPr lang="en-US" sz="2000" dirty="0">
                <a:solidFill>
                  <a:srgbClr val="C00000"/>
                </a:solidFill>
              </a:rPr>
              <a:t>Typical experimental designs </a:t>
            </a:r>
            <a:r>
              <a:rPr lang="en-US" sz="2000" dirty="0">
                <a:solidFill>
                  <a:schemeClr val="tx1">
                    <a:lumMod val="65000"/>
                    <a:lumOff val="35000"/>
                  </a:schemeClr>
                </a:solidFill>
              </a:rPr>
              <a:t>have one or two independent variables</a:t>
            </a:r>
          </a:p>
          <a:p>
            <a:pPr marL="342900" indent="-342900">
              <a:lnSpc>
                <a:spcPct val="150000"/>
              </a:lnSpc>
              <a:buFont typeface="Arial" panose="020B0604020202020204" pitchFamily="34" charset="0"/>
              <a:buChar char="•"/>
            </a:pPr>
            <a:r>
              <a:rPr lang="en-US" sz="2000" dirty="0">
                <a:solidFill>
                  <a:srgbClr val="C00000"/>
                </a:solidFill>
              </a:rPr>
              <a:t>Validated statistically </a:t>
            </a:r>
            <a:r>
              <a:rPr lang="en-US" sz="2000" dirty="0">
                <a:solidFill>
                  <a:schemeClr val="tx1">
                    <a:lumMod val="65000"/>
                    <a:lumOff val="35000"/>
                  </a:schemeClr>
                </a:solidFill>
              </a:rPr>
              <a:t>and replicable</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4D61D2E8-76D6-D90C-F02E-50F08FA41F2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20</a:t>
            </a:fld>
            <a:endParaRPr lang="en-MY" dirty="0"/>
          </a:p>
        </p:txBody>
      </p:sp>
    </p:spTree>
    <p:extLst>
      <p:ext uri="{BB962C8B-B14F-4D97-AF65-F5344CB8AC3E}">
        <p14:creationId xmlns:p14="http://schemas.microsoft.com/office/powerpoint/2010/main" val="3249961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B0510-72FB-5302-CA7D-4C3A813F211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374CDA8-B5F8-DF1B-A479-1BF948F2ECF0}"/>
              </a:ext>
            </a:extLst>
          </p:cNvPr>
          <p:cNvSpPr txBox="1"/>
          <p:nvPr/>
        </p:nvSpPr>
        <p:spPr>
          <a:xfrm>
            <a:off x="304800" y="473741"/>
            <a:ext cx="1163781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Experimental Designs</a:t>
            </a:r>
          </a:p>
        </p:txBody>
      </p:sp>
      <p:sp>
        <p:nvSpPr>
          <p:cNvPr id="24" name="Rectangle 23">
            <a:extLst>
              <a:ext uri="{FF2B5EF4-FFF2-40B4-BE49-F238E27FC236}">
                <a16:creationId xmlns:a16="http://schemas.microsoft.com/office/drawing/2014/main" id="{4E9F4A53-1BED-5920-EEE2-69E1D7E7888D}"/>
              </a:ext>
            </a:extLst>
          </p:cNvPr>
          <p:cNvSpPr/>
          <p:nvPr/>
        </p:nvSpPr>
        <p:spPr>
          <a:xfrm>
            <a:off x="1035386" y="1502847"/>
            <a:ext cx="10110060" cy="467050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b="1" dirty="0">
                <a:solidFill>
                  <a:schemeClr val="tx1">
                    <a:lumMod val="65000"/>
                    <a:lumOff val="35000"/>
                  </a:schemeClr>
                </a:solidFill>
              </a:rPr>
              <a:t>Different participants </a:t>
            </a:r>
            <a:r>
              <a:rPr lang="en-US" sz="2000" dirty="0">
                <a:solidFill>
                  <a:schemeClr val="tx1">
                    <a:lumMod val="65000"/>
                    <a:lumOff val="35000"/>
                  </a:schemeClr>
                </a:solidFill>
              </a:rPr>
              <a:t>(between participants): </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Single group of participants is allocated randomly to the experimental conditions</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nSpc>
                <a:spcPct val="150000"/>
              </a:lnSpc>
              <a:buFont typeface="Arial" panose="020B0604020202020204" pitchFamily="34" charset="0"/>
              <a:buChar char="•"/>
            </a:pPr>
            <a:r>
              <a:rPr lang="en-US" sz="2000" b="1" dirty="0">
                <a:solidFill>
                  <a:schemeClr val="tx1">
                    <a:lumMod val="65000"/>
                    <a:lumOff val="35000"/>
                  </a:schemeClr>
                </a:solidFill>
              </a:rPr>
              <a:t>Same participants </a:t>
            </a:r>
            <a:r>
              <a:rPr lang="en-US" sz="2000" dirty="0">
                <a:solidFill>
                  <a:schemeClr val="tx1">
                    <a:lumMod val="65000"/>
                    <a:lumOff val="35000"/>
                  </a:schemeClr>
                </a:solidFill>
              </a:rPr>
              <a:t>(within participants):</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All participants participate in both conditions</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nSpc>
                <a:spcPct val="150000"/>
              </a:lnSpc>
              <a:buFont typeface="Arial" panose="020B0604020202020204" pitchFamily="34" charset="0"/>
              <a:buChar char="•"/>
            </a:pPr>
            <a:r>
              <a:rPr lang="en-US" sz="2000" b="1" dirty="0">
                <a:solidFill>
                  <a:schemeClr val="tx1">
                    <a:lumMod val="65000"/>
                    <a:lumOff val="35000"/>
                  </a:schemeClr>
                </a:solidFill>
              </a:rPr>
              <a:t>Matched participants </a:t>
            </a:r>
            <a:r>
              <a:rPr lang="en-US" sz="2000" dirty="0">
                <a:solidFill>
                  <a:schemeClr val="tx1">
                    <a:lumMod val="65000"/>
                    <a:lumOff val="35000"/>
                  </a:schemeClr>
                </a:solidFill>
              </a:rPr>
              <a:t>(pairwise design):</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Participants are matched in pairs, for example, based on expertise, gender, and so on </a:t>
            </a:r>
          </a:p>
        </p:txBody>
      </p:sp>
      <p:sp>
        <p:nvSpPr>
          <p:cNvPr id="4" name="Slide Number Placeholder 1">
            <a:extLst>
              <a:ext uri="{FF2B5EF4-FFF2-40B4-BE49-F238E27FC236}">
                <a16:creationId xmlns:a16="http://schemas.microsoft.com/office/drawing/2014/main" id="{EC4D41AD-13C6-D5F4-DBBA-6D9EEC1487B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21</a:t>
            </a:fld>
            <a:endParaRPr lang="en-MY" dirty="0"/>
          </a:p>
        </p:txBody>
      </p:sp>
    </p:spTree>
    <p:extLst>
      <p:ext uri="{BB962C8B-B14F-4D97-AF65-F5344CB8AC3E}">
        <p14:creationId xmlns:p14="http://schemas.microsoft.com/office/powerpoint/2010/main" val="3318323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063BB-69F6-F41F-3506-97DC1C0549B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CB96D0E-5DCA-8EB9-CD90-3ED91BE2BB27}"/>
              </a:ext>
            </a:extLst>
          </p:cNvPr>
          <p:cNvSpPr txBox="1"/>
          <p:nvPr/>
        </p:nvSpPr>
        <p:spPr>
          <a:xfrm>
            <a:off x="304800" y="473741"/>
            <a:ext cx="11637818"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Different, Same, Matched Participant Design</a:t>
            </a:r>
          </a:p>
        </p:txBody>
      </p:sp>
      <p:sp>
        <p:nvSpPr>
          <p:cNvPr id="4" name="Slide Number Placeholder 1">
            <a:extLst>
              <a:ext uri="{FF2B5EF4-FFF2-40B4-BE49-F238E27FC236}">
                <a16:creationId xmlns:a16="http://schemas.microsoft.com/office/drawing/2014/main" id="{43EBEE9D-B4C1-9440-3FBC-618C31F5A7E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22</a:t>
            </a:fld>
            <a:endParaRPr lang="en-MY" dirty="0"/>
          </a:p>
        </p:txBody>
      </p:sp>
      <p:graphicFrame>
        <p:nvGraphicFramePr>
          <p:cNvPr id="2" name="Object 2" descr="Table depicting advtanges and disadvatages of diifferent, same, and matched participant design">
            <a:extLst>
              <a:ext uri="{FF2B5EF4-FFF2-40B4-BE49-F238E27FC236}">
                <a16:creationId xmlns:a16="http://schemas.microsoft.com/office/drawing/2014/main" id="{35847EE3-9709-63A6-E2BD-217234029FC1}"/>
              </a:ext>
            </a:extLst>
          </p:cNvPr>
          <p:cNvGraphicFramePr>
            <a:graphicFrameLocks noChangeAspect="1"/>
          </p:cNvGraphicFramePr>
          <p:nvPr>
            <p:extLst>
              <p:ext uri="{D42A27DB-BD31-4B8C-83A1-F6EECF244321}">
                <p14:modId xmlns:p14="http://schemas.microsoft.com/office/powerpoint/2010/main" val="2344087613"/>
              </p:ext>
            </p:extLst>
          </p:nvPr>
        </p:nvGraphicFramePr>
        <p:xfrm>
          <a:off x="2666299" y="2222676"/>
          <a:ext cx="7084483" cy="3956898"/>
        </p:xfrm>
        <a:graphic>
          <a:graphicData uri="http://schemas.openxmlformats.org/presentationml/2006/ole">
            <mc:AlternateContent xmlns:mc="http://schemas.openxmlformats.org/markup-compatibility/2006">
              <mc:Choice xmlns:v="urn:schemas-microsoft-com:vml" Requires="v">
                <p:oleObj name="Document" r:id="rId2" imgW="7480300" imgH="4787900" progId="Word.Document.8">
                  <p:embed/>
                </p:oleObj>
              </mc:Choice>
              <mc:Fallback>
                <p:oleObj name="Document" r:id="rId2" imgW="7480300" imgH="4787900" progId="Word.Document.8">
                  <p:embed/>
                  <p:pic>
                    <p:nvPicPr>
                      <p:cNvPr id="2" name="Object 2" descr="Table depicting advtanges and disadvatages of diifferent, same, and matched participant design">
                        <a:extLst>
                          <a:ext uri="{FF2B5EF4-FFF2-40B4-BE49-F238E27FC236}">
                            <a16:creationId xmlns:a16="http://schemas.microsoft.com/office/drawing/2014/main" id="{35847EE3-9709-63A6-E2BD-217234029FC1}"/>
                          </a:ext>
                        </a:extLst>
                      </p:cNvPr>
                      <p:cNvPicPr>
                        <a:picLocks noChangeAspect="1" noChangeArrowheads="1"/>
                      </p:cNvPicPr>
                      <p:nvPr/>
                    </p:nvPicPr>
                    <p:blipFill>
                      <a:blip r:embed="rId3"/>
                      <a:srcRect/>
                      <a:stretch>
                        <a:fillRect/>
                      </a:stretch>
                    </p:blipFill>
                    <p:spPr bwMode="auto">
                      <a:xfrm>
                        <a:off x="2666299" y="2222676"/>
                        <a:ext cx="7084483" cy="3956898"/>
                      </a:xfrm>
                      <a:prstGeom prst="rect">
                        <a:avLst/>
                      </a:prstGeom>
                      <a:noFill/>
                    </p:spPr>
                  </p:pic>
                </p:oleObj>
              </mc:Fallback>
            </mc:AlternateContent>
          </a:graphicData>
        </a:graphic>
      </p:graphicFrame>
    </p:spTree>
    <p:extLst>
      <p:ext uri="{BB962C8B-B14F-4D97-AF65-F5344CB8AC3E}">
        <p14:creationId xmlns:p14="http://schemas.microsoft.com/office/powerpoint/2010/main" val="1710135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4C29A-76A4-14B1-78DE-738D0631A67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33C2A3A-4EEB-54ED-927D-E41C0EC9290A}"/>
              </a:ext>
            </a:extLst>
          </p:cNvPr>
          <p:cNvSpPr txBox="1"/>
          <p:nvPr/>
        </p:nvSpPr>
        <p:spPr>
          <a:xfrm>
            <a:off x="7187609" y="1782972"/>
            <a:ext cx="4571999" cy="1661993"/>
          </a:xfrm>
          <a:prstGeom prst="rect">
            <a:avLst/>
          </a:prstGeom>
          <a:noFill/>
        </p:spPr>
        <p:txBody>
          <a:bodyPr wrap="square" rtlCol="0">
            <a:spAutoFit/>
          </a:bodyPr>
          <a:lstStyle/>
          <a:p>
            <a:pPr algn="ctr"/>
            <a:r>
              <a:rPr lang="en-US" sz="4800" b="1" kern="0" dirty="0">
                <a:solidFill>
                  <a:schemeClr val="tx1">
                    <a:lumMod val="85000"/>
                    <a:lumOff val="15000"/>
                  </a:schemeClr>
                </a:solidFill>
                <a:latin typeface="+mj-lt"/>
              </a:rPr>
              <a:t>IN-THE-WILD</a:t>
            </a:r>
          </a:p>
          <a:p>
            <a:pPr algn="ctr"/>
            <a:r>
              <a:rPr lang="en-US" sz="5400" b="1" kern="0" dirty="0">
                <a:solidFill>
                  <a:srgbClr val="C04C4C"/>
                </a:solidFill>
                <a:latin typeface="+mj-lt"/>
              </a:rPr>
              <a:t>STUDIES</a:t>
            </a:r>
            <a:endParaRPr lang="en-US" sz="6600" b="1" kern="0" dirty="0">
              <a:solidFill>
                <a:srgbClr val="C04C4C"/>
              </a:solidFill>
              <a:latin typeface="+mj-lt"/>
            </a:endParaRPr>
          </a:p>
        </p:txBody>
      </p:sp>
      <p:sp>
        <p:nvSpPr>
          <p:cNvPr id="2" name="Slide Number Placeholder 1">
            <a:extLst>
              <a:ext uri="{FF2B5EF4-FFF2-40B4-BE49-F238E27FC236}">
                <a16:creationId xmlns:a16="http://schemas.microsoft.com/office/drawing/2014/main" id="{3B5845DD-23EF-8774-F9A1-FA2B1D5499FA}"/>
              </a:ext>
            </a:extLst>
          </p:cNvPr>
          <p:cNvSpPr>
            <a:spLocks noGrp="1"/>
          </p:cNvSpPr>
          <p:nvPr>
            <p:ph type="sldNum" sz="quarter" idx="11"/>
          </p:nvPr>
        </p:nvSpPr>
        <p:spPr/>
        <p:txBody>
          <a:bodyPr/>
          <a:lstStyle/>
          <a:p>
            <a:fld id="{7737D3DD-0AB3-4F16-99FA-6262B2B4036D}" type="slidenum">
              <a:rPr lang="en-MY" smtClean="0"/>
              <a:t>23</a:t>
            </a:fld>
            <a:endParaRPr lang="en-MY"/>
          </a:p>
        </p:txBody>
      </p:sp>
    </p:spTree>
    <p:extLst>
      <p:ext uri="{BB962C8B-B14F-4D97-AF65-F5344CB8AC3E}">
        <p14:creationId xmlns:p14="http://schemas.microsoft.com/office/powerpoint/2010/main" val="1745111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AEED8-4C49-487D-FA85-B25C224FB29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28EF410-08BF-155D-00B8-ACD407A070F9}"/>
              </a:ext>
            </a:extLst>
          </p:cNvPr>
          <p:cNvSpPr txBox="1"/>
          <p:nvPr/>
        </p:nvSpPr>
        <p:spPr>
          <a:xfrm>
            <a:off x="304800" y="473741"/>
            <a:ext cx="1163781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In-the-Wild Studies</a:t>
            </a:r>
          </a:p>
        </p:txBody>
      </p:sp>
      <p:sp>
        <p:nvSpPr>
          <p:cNvPr id="24" name="Rectangle 23">
            <a:extLst>
              <a:ext uri="{FF2B5EF4-FFF2-40B4-BE49-F238E27FC236}">
                <a16:creationId xmlns:a16="http://schemas.microsoft.com/office/drawing/2014/main" id="{21E1835F-E71A-BADE-D599-8D88E205FD64}"/>
              </a:ext>
            </a:extLst>
          </p:cNvPr>
          <p:cNvSpPr/>
          <p:nvPr/>
        </p:nvSpPr>
        <p:spPr>
          <a:xfrm>
            <a:off x="1035386" y="1502847"/>
            <a:ext cx="10110060" cy="467050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Done in </a:t>
            </a:r>
            <a:r>
              <a:rPr lang="en-US" sz="2000" dirty="0">
                <a:solidFill>
                  <a:srgbClr val="C00000"/>
                </a:solidFill>
              </a:rPr>
              <a:t>natural settings </a:t>
            </a:r>
          </a:p>
          <a:p>
            <a:pPr marL="342900" indent="-342900">
              <a:lnSpc>
                <a:spcPct val="150000"/>
              </a:lnSpc>
              <a:buFont typeface="Arial" panose="020B0604020202020204" pitchFamily="34" charset="0"/>
              <a:buChar char="•"/>
            </a:pPr>
            <a:r>
              <a:rPr lang="en-US" sz="2000" b="1" dirty="0">
                <a:solidFill>
                  <a:schemeClr val="tx1">
                    <a:lumMod val="65000"/>
                    <a:lumOff val="35000"/>
                  </a:schemeClr>
                </a:solidFill>
              </a:rPr>
              <a:t>“In-the-wild” </a:t>
            </a:r>
            <a:r>
              <a:rPr lang="en-US" sz="2000" dirty="0">
                <a:solidFill>
                  <a:schemeClr val="tx1">
                    <a:lumMod val="65000"/>
                    <a:lumOff val="35000"/>
                  </a:schemeClr>
                </a:solidFill>
              </a:rPr>
              <a:t>is a term for prototypes being used freely in natural settings – broader and typically </a:t>
            </a:r>
            <a:r>
              <a:rPr lang="en-US" sz="2000" dirty="0">
                <a:solidFill>
                  <a:srgbClr val="C00000"/>
                </a:solidFill>
              </a:rPr>
              <a:t>less controlled </a:t>
            </a:r>
            <a:r>
              <a:rPr lang="en-US" sz="2000" dirty="0">
                <a:solidFill>
                  <a:schemeClr val="tx1">
                    <a:lumMod val="65000"/>
                    <a:lumOff val="35000"/>
                  </a:schemeClr>
                </a:solidFill>
              </a:rPr>
              <a:t>than traditional field studies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Seek to understand </a:t>
            </a:r>
            <a:r>
              <a:rPr lang="en-US" sz="2000" dirty="0">
                <a:solidFill>
                  <a:srgbClr val="C00000"/>
                </a:solidFill>
              </a:rPr>
              <a:t>what users do naturally </a:t>
            </a:r>
            <a:r>
              <a:rPr lang="en-US" sz="2000" dirty="0">
                <a:solidFill>
                  <a:schemeClr val="tx1">
                    <a:lumMod val="65000"/>
                    <a:lumOff val="35000"/>
                  </a:schemeClr>
                </a:solidFill>
              </a:rPr>
              <a:t>and </a:t>
            </a:r>
            <a:r>
              <a:rPr lang="en-US" sz="2000" dirty="0">
                <a:solidFill>
                  <a:srgbClr val="C00000"/>
                </a:solidFill>
              </a:rPr>
              <a:t>how technology impacts them</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In-the-wild studies are used in </a:t>
            </a:r>
            <a:r>
              <a:rPr lang="en-US" sz="2000" dirty="0">
                <a:solidFill>
                  <a:srgbClr val="C00000"/>
                </a:solidFill>
              </a:rPr>
              <a:t>product design </a:t>
            </a:r>
            <a:r>
              <a:rPr lang="en-US" sz="2000" dirty="0">
                <a:solidFill>
                  <a:schemeClr val="tx1">
                    <a:lumMod val="65000"/>
                    <a:lumOff val="35000"/>
                  </a:schemeClr>
                </a:solidFill>
              </a:rPr>
              <a:t>to:</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Identify </a:t>
            </a:r>
            <a:r>
              <a:rPr lang="en-US" sz="2000" dirty="0">
                <a:solidFill>
                  <a:srgbClr val="C00000"/>
                </a:solidFill>
              </a:rPr>
              <a:t>opportunities</a:t>
            </a:r>
            <a:r>
              <a:rPr lang="en-US" sz="2000" dirty="0">
                <a:solidFill>
                  <a:schemeClr val="tx1">
                    <a:lumMod val="65000"/>
                    <a:lumOff val="35000"/>
                  </a:schemeClr>
                </a:solidFill>
              </a:rPr>
              <a:t> for new technology</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Determine </a:t>
            </a:r>
            <a:r>
              <a:rPr lang="en-US" sz="2000" dirty="0">
                <a:solidFill>
                  <a:srgbClr val="C00000"/>
                </a:solidFill>
              </a:rPr>
              <a:t>design requirements</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Decide how best to </a:t>
            </a:r>
            <a:r>
              <a:rPr lang="en-US" sz="2000" dirty="0">
                <a:solidFill>
                  <a:srgbClr val="C00000"/>
                </a:solidFill>
              </a:rPr>
              <a:t>introduce new technology</a:t>
            </a:r>
          </a:p>
          <a:p>
            <a:pPr marL="800100" lvl="1" indent="-342900">
              <a:lnSpc>
                <a:spcPct val="150000"/>
              </a:lnSpc>
              <a:buFont typeface="Arial" panose="020B0604020202020204" pitchFamily="34" charset="0"/>
              <a:buChar char="•"/>
            </a:pPr>
            <a:r>
              <a:rPr lang="en-US" sz="2000" dirty="0">
                <a:solidFill>
                  <a:srgbClr val="C00000"/>
                </a:solidFill>
              </a:rPr>
              <a:t>Evaluate technology </a:t>
            </a:r>
            <a:r>
              <a:rPr lang="en-US" sz="2000" dirty="0">
                <a:solidFill>
                  <a:schemeClr val="tx1">
                    <a:lumMod val="65000"/>
                    <a:lumOff val="35000"/>
                  </a:schemeClr>
                </a:solidFill>
              </a:rPr>
              <a:t>in use</a:t>
            </a:r>
          </a:p>
        </p:txBody>
      </p:sp>
      <p:sp>
        <p:nvSpPr>
          <p:cNvPr id="4" name="Slide Number Placeholder 1">
            <a:extLst>
              <a:ext uri="{FF2B5EF4-FFF2-40B4-BE49-F238E27FC236}">
                <a16:creationId xmlns:a16="http://schemas.microsoft.com/office/drawing/2014/main" id="{5AD99D2D-5DB4-55EB-5FC9-4538C3F31E4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24</a:t>
            </a:fld>
            <a:endParaRPr lang="en-MY" dirty="0"/>
          </a:p>
        </p:txBody>
      </p:sp>
    </p:spTree>
    <p:extLst>
      <p:ext uri="{BB962C8B-B14F-4D97-AF65-F5344CB8AC3E}">
        <p14:creationId xmlns:p14="http://schemas.microsoft.com/office/powerpoint/2010/main" val="1496188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07688-1732-246A-F94F-53725614486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63D7FE7-3E58-8B78-D0C4-BC9B86347C42}"/>
              </a:ext>
            </a:extLst>
          </p:cNvPr>
          <p:cNvSpPr txBox="1"/>
          <p:nvPr/>
        </p:nvSpPr>
        <p:spPr>
          <a:xfrm>
            <a:off x="304800" y="473741"/>
            <a:ext cx="11637818"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An In-the-wild Study of a Pain-monitoring Device</a:t>
            </a:r>
          </a:p>
        </p:txBody>
      </p:sp>
      <p:sp>
        <p:nvSpPr>
          <p:cNvPr id="24" name="Rectangle 23">
            <a:extLst>
              <a:ext uri="{FF2B5EF4-FFF2-40B4-BE49-F238E27FC236}">
                <a16:creationId xmlns:a16="http://schemas.microsoft.com/office/drawing/2014/main" id="{82452253-0598-D2C1-EC78-E4789E35AE73}"/>
              </a:ext>
            </a:extLst>
          </p:cNvPr>
          <p:cNvSpPr/>
          <p:nvPr/>
        </p:nvSpPr>
        <p:spPr>
          <a:xfrm>
            <a:off x="1035386" y="1920291"/>
            <a:ext cx="10110060" cy="4208844"/>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Monitoring patients’ pain is a known challenge for physicians</a:t>
            </a:r>
          </a:p>
          <a:p>
            <a:pPr marL="342900" indent="-342900">
              <a:lnSpc>
                <a:spcPct val="150000"/>
              </a:lnSpc>
              <a:buFont typeface="Arial" panose="020B0604020202020204" pitchFamily="34" charset="0"/>
              <a:buChar char="•"/>
            </a:pPr>
            <a:r>
              <a:rPr lang="en-US" sz="2000" b="1" dirty="0">
                <a:solidFill>
                  <a:schemeClr val="tx1">
                    <a:lumMod val="65000"/>
                    <a:lumOff val="35000"/>
                  </a:schemeClr>
                </a:solidFill>
              </a:rPr>
              <a:t>Goal of the study </a:t>
            </a:r>
            <a:r>
              <a:rPr lang="en-US" sz="2000" dirty="0">
                <a:solidFill>
                  <a:schemeClr val="tx1">
                    <a:lumMod val="65000"/>
                    <a:lumOff val="35000"/>
                  </a:schemeClr>
                </a:solidFill>
              </a:rPr>
              <a:t>was </a:t>
            </a:r>
            <a:r>
              <a:rPr lang="en-US" sz="2000" dirty="0">
                <a:solidFill>
                  <a:srgbClr val="C00000"/>
                </a:solidFill>
              </a:rPr>
              <a:t>to evaluate the use of a pain-monitoring device </a:t>
            </a:r>
            <a:r>
              <a:rPr lang="en-US" sz="2000" dirty="0">
                <a:solidFill>
                  <a:schemeClr val="tx1">
                    <a:lumMod val="65000"/>
                    <a:lumOff val="35000"/>
                  </a:schemeClr>
                </a:solidFill>
              </a:rPr>
              <a:t>for use after ambulatory surgery</a:t>
            </a:r>
          </a:p>
          <a:p>
            <a:pPr marL="342900" indent="-342900">
              <a:lnSpc>
                <a:spcPct val="150000"/>
              </a:lnSpc>
              <a:buFont typeface="Arial" panose="020B0604020202020204" pitchFamily="34" charset="0"/>
              <a:buChar char="•"/>
            </a:pPr>
            <a:r>
              <a:rPr lang="en-US" sz="2000" dirty="0" err="1">
                <a:solidFill>
                  <a:schemeClr val="tx1">
                    <a:lumMod val="65000"/>
                    <a:lumOff val="35000"/>
                  </a:schemeClr>
                </a:solidFill>
              </a:rPr>
              <a:t>Painpad</a:t>
            </a:r>
            <a:r>
              <a:rPr lang="en-US" sz="2000" dirty="0">
                <a:solidFill>
                  <a:schemeClr val="tx1">
                    <a:lumMod val="65000"/>
                    <a:lumOff val="35000"/>
                  </a:schemeClr>
                </a:solidFill>
              </a:rPr>
              <a:t> is a keypad device </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It was </a:t>
            </a:r>
            <a:r>
              <a:rPr lang="en-US" sz="2000" dirty="0">
                <a:solidFill>
                  <a:srgbClr val="C00000"/>
                </a:solidFill>
              </a:rPr>
              <a:t>usability tested extensively in the lab </a:t>
            </a:r>
            <a:r>
              <a:rPr lang="en-US" sz="2000" dirty="0">
                <a:solidFill>
                  <a:schemeClr val="tx1">
                    <a:lumMod val="65000"/>
                    <a:lumOff val="35000"/>
                  </a:schemeClr>
                </a:solidFill>
              </a:rPr>
              <a:t>before being brought into two hospitals</a:t>
            </a:r>
          </a:p>
          <a:p>
            <a:pPr marL="342900" indent="-342900">
              <a:lnSpc>
                <a:spcPct val="150000"/>
              </a:lnSpc>
              <a:buFont typeface="Arial" panose="020B0604020202020204" pitchFamily="34" charset="0"/>
              <a:buChar char="•"/>
            </a:pPr>
            <a:r>
              <a:rPr lang="en-US" sz="2000" b="1" dirty="0">
                <a:solidFill>
                  <a:schemeClr val="tx1">
                    <a:lumMod val="65000"/>
                    <a:lumOff val="35000"/>
                  </a:schemeClr>
                </a:solidFill>
              </a:rPr>
              <a:t>Goal</a:t>
            </a:r>
            <a:r>
              <a:rPr lang="en-US" sz="2000" dirty="0">
                <a:solidFill>
                  <a:schemeClr val="tx1">
                    <a:lumMod val="65000"/>
                    <a:lumOff val="35000"/>
                  </a:schemeClr>
                </a:solidFill>
              </a:rPr>
              <a:t> was to understand how </a:t>
            </a:r>
            <a:r>
              <a:rPr lang="en-US" sz="2000" dirty="0" err="1">
                <a:solidFill>
                  <a:schemeClr val="tx1">
                    <a:lumMod val="65000"/>
                    <a:lumOff val="35000"/>
                  </a:schemeClr>
                </a:solidFill>
              </a:rPr>
              <a:t>Painpad</a:t>
            </a:r>
            <a:r>
              <a:rPr lang="en-US" sz="2000" dirty="0">
                <a:solidFill>
                  <a:schemeClr val="tx1">
                    <a:lumMod val="65000"/>
                    <a:lumOff val="35000"/>
                  </a:schemeClr>
                </a:solidFill>
              </a:rPr>
              <a:t> was used in the natural environment and as part of routines in two UK hospitals.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How pain-monitoring changed with </a:t>
            </a:r>
            <a:r>
              <a:rPr lang="en-US" sz="2000" dirty="0" err="1">
                <a:solidFill>
                  <a:schemeClr val="tx1">
                    <a:lumMod val="65000"/>
                    <a:lumOff val="35000"/>
                  </a:schemeClr>
                </a:solidFill>
              </a:rPr>
              <a:t>Painpad</a:t>
            </a: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31530BD4-67FB-4B49-2BFA-84BDC9C5B2C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25</a:t>
            </a:fld>
            <a:endParaRPr lang="en-MY" dirty="0"/>
          </a:p>
        </p:txBody>
      </p:sp>
    </p:spTree>
    <p:extLst>
      <p:ext uri="{BB962C8B-B14F-4D97-AF65-F5344CB8AC3E}">
        <p14:creationId xmlns:p14="http://schemas.microsoft.com/office/powerpoint/2010/main" val="850687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BB2A-70FA-944F-6139-A6B79ECD5CC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A5982DD-5229-0A3C-FAC7-EA278FD929CD}"/>
              </a:ext>
            </a:extLst>
          </p:cNvPr>
          <p:cNvSpPr txBox="1"/>
          <p:nvPr/>
        </p:nvSpPr>
        <p:spPr>
          <a:xfrm>
            <a:off x="2096444" y="479685"/>
            <a:ext cx="7999108" cy="769441"/>
          </a:xfrm>
          <a:prstGeom prst="rect">
            <a:avLst/>
          </a:prstGeom>
          <a:noFill/>
        </p:spPr>
        <p:txBody>
          <a:bodyPr wrap="square" rtlCol="0">
            <a:spAutoFit/>
          </a:bodyPr>
          <a:lstStyle/>
          <a:p>
            <a:pPr algn="ctr"/>
            <a:r>
              <a:rPr lang="en-US" sz="4400" dirty="0" err="1">
                <a:solidFill>
                  <a:schemeClr val="tx1">
                    <a:lumMod val="75000"/>
                    <a:lumOff val="25000"/>
                  </a:schemeClr>
                </a:solidFill>
                <a:latin typeface="+mj-lt"/>
              </a:rPr>
              <a:t>Painpad</a:t>
            </a:r>
            <a:endParaRPr lang="en-US" sz="4400" dirty="0">
              <a:solidFill>
                <a:schemeClr val="tx1">
                  <a:lumMod val="75000"/>
                  <a:lumOff val="25000"/>
                </a:schemeClr>
              </a:solidFill>
              <a:latin typeface="+mj-lt"/>
            </a:endParaRPr>
          </a:p>
        </p:txBody>
      </p:sp>
      <p:sp>
        <p:nvSpPr>
          <p:cNvPr id="5" name="Slide Number Placeholder 1">
            <a:extLst>
              <a:ext uri="{FF2B5EF4-FFF2-40B4-BE49-F238E27FC236}">
                <a16:creationId xmlns:a16="http://schemas.microsoft.com/office/drawing/2014/main" id="{631507DB-F948-6F77-0569-74C534039F7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26</a:t>
            </a:fld>
            <a:endParaRPr lang="en-MY" dirty="0"/>
          </a:p>
        </p:txBody>
      </p:sp>
      <p:pic>
        <p:nvPicPr>
          <p:cNvPr id="4" name="Picture 3" descr="Photo depicts Painpad, a tangible device for inpatient self-logging of pain.">
            <a:extLst>
              <a:ext uri="{FF2B5EF4-FFF2-40B4-BE49-F238E27FC236}">
                <a16:creationId xmlns:a16="http://schemas.microsoft.com/office/drawing/2014/main" id="{60A40586-C30F-1AA7-ACBE-94BD0EB5A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405" y="1445459"/>
            <a:ext cx="3934022" cy="3967081"/>
          </a:xfrm>
          <a:prstGeom prst="rect">
            <a:avLst/>
          </a:prstGeom>
        </p:spPr>
      </p:pic>
      <p:sp>
        <p:nvSpPr>
          <p:cNvPr id="7" name="TextBox 6">
            <a:extLst>
              <a:ext uri="{FF2B5EF4-FFF2-40B4-BE49-F238E27FC236}">
                <a16:creationId xmlns:a16="http://schemas.microsoft.com/office/drawing/2014/main" id="{4D3B0FED-8EA9-AA91-B3CE-9B2A8F5FB795}"/>
              </a:ext>
            </a:extLst>
          </p:cNvPr>
          <p:cNvSpPr txBox="1"/>
          <p:nvPr/>
        </p:nvSpPr>
        <p:spPr>
          <a:xfrm>
            <a:off x="2783260" y="5476154"/>
            <a:ext cx="6614311" cy="400110"/>
          </a:xfrm>
          <a:prstGeom prst="rect">
            <a:avLst/>
          </a:prstGeom>
          <a:noFill/>
        </p:spPr>
        <p:txBody>
          <a:bodyPr wrap="none" rtlCol="0">
            <a:spAutoFit/>
          </a:bodyPr>
          <a:lstStyle/>
          <a:p>
            <a:r>
              <a:rPr lang="en-US" sz="2000" dirty="0">
                <a:solidFill>
                  <a:srgbClr val="5F5F5F"/>
                </a:solidFill>
              </a:rPr>
              <a:t>A tangible device for inpatient self-logging of pain</a:t>
            </a:r>
          </a:p>
        </p:txBody>
      </p:sp>
      <p:sp>
        <p:nvSpPr>
          <p:cNvPr id="8" name="TextBox 7">
            <a:extLst>
              <a:ext uri="{FF2B5EF4-FFF2-40B4-BE49-F238E27FC236}">
                <a16:creationId xmlns:a16="http://schemas.microsoft.com/office/drawing/2014/main" id="{C2F5BA73-047D-D4A7-9DC5-69405BB71ECD}"/>
              </a:ext>
            </a:extLst>
          </p:cNvPr>
          <p:cNvSpPr txBox="1"/>
          <p:nvPr/>
        </p:nvSpPr>
        <p:spPr>
          <a:xfrm>
            <a:off x="3166378" y="5997257"/>
            <a:ext cx="5848076" cy="276999"/>
          </a:xfrm>
          <a:prstGeom prst="rect">
            <a:avLst/>
          </a:prstGeom>
          <a:noFill/>
        </p:spPr>
        <p:txBody>
          <a:bodyPr wrap="none" rtlCol="0">
            <a:spAutoFit/>
          </a:bodyPr>
          <a:lstStyle/>
          <a:p>
            <a:r>
              <a:rPr lang="en-US" sz="1200" dirty="0">
                <a:solidFill>
                  <a:srgbClr val="5F5F5F"/>
                </a:solidFill>
              </a:rPr>
              <a:t>Source: Price et al., 2018. Reproduced with permission of </a:t>
            </a:r>
            <a:r>
              <a:rPr lang="en-US" sz="1200" dirty="0">
                <a:solidFill>
                  <a:srgbClr val="5F5F5F"/>
                </a:solidFill>
                <a:hlinkClick r:id="rId3">
                  <a:extLst>
                    <a:ext uri="{A12FA001-AC4F-418D-AE19-62706E023703}">
                      <ahyp:hlinkClr xmlns:ahyp="http://schemas.microsoft.com/office/drawing/2018/hyperlinkcolor" val="tx"/>
                    </a:ext>
                  </a:extLst>
                </a:hlinkClick>
              </a:rPr>
              <a:t>ACM Publications</a:t>
            </a:r>
            <a:r>
              <a:rPr lang="en-US" sz="1200" dirty="0">
                <a:solidFill>
                  <a:srgbClr val="5F5F5F"/>
                </a:solidFill>
              </a:rPr>
              <a:t>.</a:t>
            </a:r>
          </a:p>
        </p:txBody>
      </p:sp>
    </p:spTree>
    <p:extLst>
      <p:ext uri="{BB962C8B-B14F-4D97-AF65-F5344CB8AC3E}">
        <p14:creationId xmlns:p14="http://schemas.microsoft.com/office/powerpoint/2010/main" val="330938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353B6-A8C0-229B-580D-F2C28AE555D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13FAC75-0EAE-62B2-008B-9A5E11867224}"/>
              </a:ext>
            </a:extLst>
          </p:cNvPr>
          <p:cNvSpPr txBox="1"/>
          <p:nvPr/>
        </p:nvSpPr>
        <p:spPr>
          <a:xfrm>
            <a:off x="786809" y="479685"/>
            <a:ext cx="10760149"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Data Collection and Participants</a:t>
            </a:r>
          </a:p>
        </p:txBody>
      </p:sp>
      <p:sp>
        <p:nvSpPr>
          <p:cNvPr id="5" name="Slide Number Placeholder 1">
            <a:extLst>
              <a:ext uri="{FF2B5EF4-FFF2-40B4-BE49-F238E27FC236}">
                <a16:creationId xmlns:a16="http://schemas.microsoft.com/office/drawing/2014/main" id="{D4AE41A4-FC54-E62A-A718-A37446D164A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27</a:t>
            </a:fld>
            <a:endParaRPr lang="en-MY" dirty="0"/>
          </a:p>
        </p:txBody>
      </p:sp>
      <p:sp>
        <p:nvSpPr>
          <p:cNvPr id="2" name="Rectangle 1">
            <a:extLst>
              <a:ext uri="{FF2B5EF4-FFF2-40B4-BE49-F238E27FC236}">
                <a16:creationId xmlns:a16="http://schemas.microsoft.com/office/drawing/2014/main" id="{CCF42F8A-9541-C5FA-1F75-B8CF7BD7B384}"/>
              </a:ext>
            </a:extLst>
          </p:cNvPr>
          <p:cNvSpPr/>
          <p:nvPr/>
        </p:nvSpPr>
        <p:spPr>
          <a:xfrm>
            <a:off x="1035386" y="1246141"/>
            <a:ext cx="10110060" cy="5132174"/>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Two studies in two hospitals involving 54 people </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13 males, 41 females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Privacy was an important concern</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Hospital stay ranged from 1-7 days, mean and median age 64.6, 64.5 years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Patients given </a:t>
            </a:r>
            <a:r>
              <a:rPr lang="en-US" sz="2000" dirty="0" err="1">
                <a:solidFill>
                  <a:schemeClr val="tx1">
                    <a:lumMod val="65000"/>
                    <a:lumOff val="35000"/>
                  </a:schemeClr>
                </a:solidFill>
              </a:rPr>
              <a:t>Painpad</a:t>
            </a:r>
            <a:r>
              <a:rPr lang="en-US" sz="2000" dirty="0">
                <a:solidFill>
                  <a:schemeClr val="tx1">
                    <a:lumMod val="65000"/>
                    <a:lumOff val="35000"/>
                  </a:schemeClr>
                </a:solidFill>
              </a:rPr>
              <a:t> after surgery and prompted to report pain levels every two hours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Nurses also collected scores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All data entered into charts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Patients in one hospital were given a user-satisfaction survey when they left</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Also rated </a:t>
            </a:r>
            <a:r>
              <a:rPr lang="en-US" sz="2000" dirty="0" err="1">
                <a:solidFill>
                  <a:schemeClr val="tx1">
                    <a:lumMod val="65000"/>
                    <a:lumOff val="35000"/>
                  </a:schemeClr>
                </a:solidFill>
              </a:rPr>
              <a:t>Painpad</a:t>
            </a:r>
            <a:r>
              <a:rPr lang="en-US" sz="2000" dirty="0">
                <a:solidFill>
                  <a:schemeClr val="tx1">
                    <a:lumMod val="65000"/>
                    <a:lumOff val="35000"/>
                  </a:schemeClr>
                </a:solidFill>
              </a:rPr>
              <a:t> on a 1-5 Likert scale</a:t>
            </a:r>
          </a:p>
        </p:txBody>
      </p:sp>
    </p:spTree>
    <p:extLst>
      <p:ext uri="{BB962C8B-B14F-4D97-AF65-F5344CB8AC3E}">
        <p14:creationId xmlns:p14="http://schemas.microsoft.com/office/powerpoint/2010/main" val="3225701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6B957-7505-E6CA-3E82-12CED230C6D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CDD2DB7-0431-C534-4FFA-5F2C29BF59F0}"/>
              </a:ext>
            </a:extLst>
          </p:cNvPr>
          <p:cNvSpPr txBox="1"/>
          <p:nvPr/>
        </p:nvSpPr>
        <p:spPr>
          <a:xfrm>
            <a:off x="786809" y="479685"/>
            <a:ext cx="10760149"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Data Analysis and Presentation</a:t>
            </a:r>
          </a:p>
        </p:txBody>
      </p:sp>
      <p:sp>
        <p:nvSpPr>
          <p:cNvPr id="5" name="Slide Number Placeholder 1">
            <a:extLst>
              <a:ext uri="{FF2B5EF4-FFF2-40B4-BE49-F238E27FC236}">
                <a16:creationId xmlns:a16="http://schemas.microsoft.com/office/drawing/2014/main" id="{08F124FE-F211-D5D3-8B20-0862A80DF35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28</a:t>
            </a:fld>
            <a:endParaRPr lang="en-MY" dirty="0"/>
          </a:p>
        </p:txBody>
      </p:sp>
      <p:sp>
        <p:nvSpPr>
          <p:cNvPr id="2" name="Rectangle 1">
            <a:extLst>
              <a:ext uri="{FF2B5EF4-FFF2-40B4-BE49-F238E27FC236}">
                <a16:creationId xmlns:a16="http://schemas.microsoft.com/office/drawing/2014/main" id="{4BCB655D-99EE-6978-C388-AAF9886A9F53}"/>
              </a:ext>
            </a:extLst>
          </p:cNvPr>
          <p:cNvSpPr/>
          <p:nvPr/>
        </p:nvSpPr>
        <p:spPr>
          <a:xfrm>
            <a:off x="1035386" y="1246141"/>
            <a:ext cx="10110060" cy="559383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C00000"/>
                </a:solidFill>
              </a:rPr>
              <a:t>Three types of data </a:t>
            </a:r>
            <a:r>
              <a:rPr lang="en-US" sz="2000" dirty="0">
                <a:solidFill>
                  <a:schemeClr val="tx1">
                    <a:lumMod val="65000"/>
                    <a:lumOff val="35000"/>
                  </a:schemeClr>
                </a:solidFill>
              </a:rPr>
              <a:t>were collected: </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Satisfaction with </a:t>
            </a:r>
            <a:r>
              <a:rPr lang="en-US" sz="2000" dirty="0" err="1">
                <a:solidFill>
                  <a:schemeClr val="tx1">
                    <a:lumMod val="65000"/>
                    <a:lumOff val="35000"/>
                  </a:schemeClr>
                </a:solidFill>
              </a:rPr>
              <a:t>Painpad</a:t>
            </a:r>
            <a:r>
              <a:rPr lang="en-US" sz="2000" dirty="0">
                <a:solidFill>
                  <a:schemeClr val="tx1">
                    <a:lumMod val="65000"/>
                    <a:lumOff val="35000"/>
                  </a:schemeClr>
                </a:solidFill>
              </a:rPr>
              <a:t> was based on </a:t>
            </a:r>
            <a:r>
              <a:rPr lang="en-US" sz="2000" dirty="0">
                <a:solidFill>
                  <a:srgbClr val="C00000"/>
                </a:solidFill>
              </a:rPr>
              <a:t>questionnaire responses</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Patients’ compliance with the two-hour routine</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How </a:t>
            </a:r>
            <a:r>
              <a:rPr lang="en-US" sz="2000" dirty="0">
                <a:solidFill>
                  <a:srgbClr val="C00000"/>
                </a:solidFill>
              </a:rPr>
              <a:t>data collected </a:t>
            </a:r>
            <a:r>
              <a:rPr lang="en-US" sz="2000" dirty="0">
                <a:solidFill>
                  <a:schemeClr val="tx1">
                    <a:lumMod val="65000"/>
                    <a:lumOff val="35000"/>
                  </a:schemeClr>
                </a:solidFill>
              </a:rPr>
              <a:t>from </a:t>
            </a:r>
            <a:r>
              <a:rPr lang="en-US" sz="2000" dirty="0" err="1">
                <a:solidFill>
                  <a:schemeClr val="tx1">
                    <a:lumMod val="65000"/>
                    <a:lumOff val="35000"/>
                  </a:schemeClr>
                </a:solidFill>
              </a:rPr>
              <a:t>Painpad</a:t>
            </a:r>
            <a:r>
              <a:rPr lang="en-US" sz="2000" dirty="0">
                <a:solidFill>
                  <a:schemeClr val="tx1">
                    <a:lumMod val="65000"/>
                    <a:lumOff val="35000"/>
                  </a:schemeClr>
                </a:solidFill>
              </a:rPr>
              <a:t> compared with data collected by nurses</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Data showed: </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Satisfaction with </a:t>
            </a:r>
            <a:r>
              <a:rPr lang="en-US" sz="2000" dirty="0" err="1">
                <a:solidFill>
                  <a:schemeClr val="tx1">
                    <a:lumMod val="65000"/>
                    <a:lumOff val="35000"/>
                  </a:schemeClr>
                </a:solidFill>
              </a:rPr>
              <a:t>Painpad</a:t>
            </a:r>
            <a:r>
              <a:rPr lang="en-US" sz="2000" dirty="0">
                <a:solidFill>
                  <a:schemeClr val="tx1">
                    <a:lumMod val="65000"/>
                    <a:lumOff val="35000"/>
                  </a:schemeClr>
                </a:solidFill>
              </a:rPr>
              <a:t> 4.63 on Likert scale</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Patients’ compliance was mixed: some liked it while others disliked or didn’t notice the prompts</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Patients recorded more scores with </a:t>
            </a:r>
            <a:r>
              <a:rPr lang="en-US" sz="2000" dirty="0" err="1">
                <a:solidFill>
                  <a:schemeClr val="tx1">
                    <a:lumMod val="65000"/>
                    <a:lumOff val="35000"/>
                  </a:schemeClr>
                </a:solidFill>
              </a:rPr>
              <a:t>Painpad</a:t>
            </a:r>
            <a:r>
              <a:rPr lang="en-US" sz="2000" dirty="0">
                <a:solidFill>
                  <a:schemeClr val="tx1">
                    <a:lumMod val="65000"/>
                    <a:lumOff val="35000"/>
                  </a:schemeClr>
                </a:solidFill>
              </a:rPr>
              <a:t> than through the nurses</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p:txBody>
      </p:sp>
    </p:spTree>
    <p:extLst>
      <p:ext uri="{BB962C8B-B14F-4D97-AF65-F5344CB8AC3E}">
        <p14:creationId xmlns:p14="http://schemas.microsoft.com/office/powerpoint/2010/main" val="3082283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6688A-AEF7-4060-BA65-78DE9F80950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9D2C4B2-572D-82AC-81CC-A24F2A68C336}"/>
              </a:ext>
            </a:extLst>
          </p:cNvPr>
          <p:cNvSpPr txBox="1"/>
          <p:nvPr/>
        </p:nvSpPr>
        <p:spPr>
          <a:xfrm>
            <a:off x="786809" y="479685"/>
            <a:ext cx="10760149"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many participants is enough for user testing?</a:t>
            </a:r>
          </a:p>
        </p:txBody>
      </p:sp>
      <p:sp>
        <p:nvSpPr>
          <p:cNvPr id="5" name="Slide Number Placeholder 1">
            <a:extLst>
              <a:ext uri="{FF2B5EF4-FFF2-40B4-BE49-F238E27FC236}">
                <a16:creationId xmlns:a16="http://schemas.microsoft.com/office/drawing/2014/main" id="{AD032E83-D1B7-BA89-33D7-CF372AC15FB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29</a:t>
            </a:fld>
            <a:endParaRPr lang="en-MY" dirty="0"/>
          </a:p>
        </p:txBody>
      </p:sp>
      <p:sp>
        <p:nvSpPr>
          <p:cNvPr id="2" name="Rectangle 1">
            <a:extLst>
              <a:ext uri="{FF2B5EF4-FFF2-40B4-BE49-F238E27FC236}">
                <a16:creationId xmlns:a16="http://schemas.microsoft.com/office/drawing/2014/main" id="{9C22787F-2FC2-938F-4CFB-320084304CDF}"/>
              </a:ext>
            </a:extLst>
          </p:cNvPr>
          <p:cNvSpPr/>
          <p:nvPr/>
        </p:nvSpPr>
        <p:spPr>
          <a:xfrm>
            <a:off x="1045030" y="1745966"/>
            <a:ext cx="9617032" cy="467050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The number is a practical issue</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Depends on:</a:t>
            </a:r>
          </a:p>
          <a:p>
            <a:pPr marL="800100" lvl="1" indent="-342900">
              <a:lnSpc>
                <a:spcPct val="150000"/>
              </a:lnSpc>
              <a:buFont typeface="Arial" panose="020B0604020202020204" pitchFamily="34" charset="0"/>
              <a:buChar char="•"/>
            </a:pPr>
            <a:r>
              <a:rPr lang="en-US" sz="2000" dirty="0">
                <a:solidFill>
                  <a:srgbClr val="C00000"/>
                </a:solidFill>
              </a:rPr>
              <a:t>Schedule</a:t>
            </a:r>
            <a:r>
              <a:rPr lang="en-US" sz="2000" dirty="0">
                <a:solidFill>
                  <a:schemeClr val="tx1">
                    <a:lumMod val="65000"/>
                    <a:lumOff val="35000"/>
                  </a:schemeClr>
                </a:solidFill>
              </a:rPr>
              <a:t> for testing</a:t>
            </a:r>
          </a:p>
          <a:p>
            <a:pPr marL="800100" lvl="1" indent="-342900">
              <a:lnSpc>
                <a:spcPct val="150000"/>
              </a:lnSpc>
              <a:buFont typeface="Arial" panose="020B0604020202020204" pitchFamily="34" charset="0"/>
              <a:buChar char="•"/>
            </a:pPr>
            <a:r>
              <a:rPr lang="en-US" sz="2000" dirty="0">
                <a:solidFill>
                  <a:srgbClr val="C00000"/>
                </a:solidFill>
              </a:rPr>
              <a:t>Availability</a:t>
            </a:r>
            <a:r>
              <a:rPr lang="en-US" sz="2000" dirty="0">
                <a:solidFill>
                  <a:schemeClr val="tx1">
                    <a:lumMod val="65000"/>
                    <a:lumOff val="35000"/>
                  </a:schemeClr>
                </a:solidFill>
              </a:rPr>
              <a:t> of participants</a:t>
            </a:r>
          </a:p>
          <a:p>
            <a:pPr marL="800100" lvl="1" indent="-342900">
              <a:lnSpc>
                <a:spcPct val="150000"/>
              </a:lnSpc>
              <a:buFont typeface="Arial" panose="020B0604020202020204" pitchFamily="34" charset="0"/>
              <a:buChar char="•"/>
            </a:pPr>
            <a:r>
              <a:rPr lang="en-US" sz="2000" dirty="0">
                <a:solidFill>
                  <a:srgbClr val="C00000"/>
                </a:solidFill>
              </a:rPr>
              <a:t>Cost</a:t>
            </a:r>
            <a:r>
              <a:rPr lang="en-US" sz="2000" dirty="0">
                <a:solidFill>
                  <a:schemeClr val="tx1">
                    <a:lumMod val="65000"/>
                    <a:lumOff val="35000"/>
                  </a:schemeClr>
                </a:solidFill>
              </a:rPr>
              <a:t> of running tests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Typically </a:t>
            </a:r>
            <a:r>
              <a:rPr lang="en-US" sz="2000" dirty="0">
                <a:solidFill>
                  <a:srgbClr val="C00000"/>
                </a:solidFill>
              </a:rPr>
              <a:t>5-10 participants</a:t>
            </a:r>
            <a:r>
              <a:rPr lang="en-US" sz="2000" dirty="0">
                <a:solidFill>
                  <a:schemeClr val="tx1">
                    <a:lumMod val="65000"/>
                    <a:lumOff val="35000"/>
                  </a:schemeClr>
                </a:solidFill>
              </a:rPr>
              <a:t> if possible</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Some experts argue that testing should continue until no new insights are gained</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Others suggest that 5 participants is enough to identify any serious problems</a:t>
            </a:r>
          </a:p>
        </p:txBody>
      </p:sp>
    </p:spTree>
    <p:extLst>
      <p:ext uri="{BB962C8B-B14F-4D97-AF65-F5344CB8AC3E}">
        <p14:creationId xmlns:p14="http://schemas.microsoft.com/office/powerpoint/2010/main" val="2529600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DAED3-1FAE-62B3-01CA-2CFFA96BB70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C2D68-CEA8-024C-9CDC-21D8AF977321}"/>
              </a:ext>
            </a:extLst>
          </p:cNvPr>
          <p:cNvSpPr>
            <a:spLocks noGrp="1"/>
          </p:cNvSpPr>
          <p:nvPr>
            <p:ph type="sldNum" sz="quarter" idx="11"/>
          </p:nvPr>
        </p:nvSpPr>
        <p:spPr/>
        <p:txBody>
          <a:bodyPr/>
          <a:lstStyle/>
          <a:p>
            <a:fld id="{7737D3DD-0AB3-4F16-99FA-6262B2B4036D}" type="slidenum">
              <a:rPr lang="en-MY" smtClean="0"/>
              <a:t>3</a:t>
            </a:fld>
            <a:endParaRPr lang="en-MY"/>
          </a:p>
        </p:txBody>
      </p:sp>
      <p:sp>
        <p:nvSpPr>
          <p:cNvPr id="3" name="TextBox 2">
            <a:extLst>
              <a:ext uri="{FF2B5EF4-FFF2-40B4-BE49-F238E27FC236}">
                <a16:creationId xmlns:a16="http://schemas.microsoft.com/office/drawing/2014/main" id="{88E5188C-F077-F48F-7CEB-71D7B5B11357}"/>
              </a:ext>
            </a:extLst>
          </p:cNvPr>
          <p:cNvSpPr txBox="1"/>
          <p:nvPr/>
        </p:nvSpPr>
        <p:spPr>
          <a:xfrm>
            <a:off x="7293934" y="1782972"/>
            <a:ext cx="4366175" cy="1754326"/>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USABILITY</a:t>
            </a:r>
          </a:p>
          <a:p>
            <a:pPr algn="ctr"/>
            <a:r>
              <a:rPr lang="en-US" sz="5400" b="1" kern="0" dirty="0">
                <a:solidFill>
                  <a:srgbClr val="C04C4C"/>
                </a:solidFill>
                <a:latin typeface="+mj-lt"/>
              </a:rPr>
              <a:t>TESTING</a:t>
            </a:r>
          </a:p>
        </p:txBody>
      </p:sp>
    </p:spTree>
    <p:extLst>
      <p:ext uri="{BB962C8B-B14F-4D97-AF65-F5344CB8AC3E}">
        <p14:creationId xmlns:p14="http://schemas.microsoft.com/office/powerpoint/2010/main" val="1386602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4" name="Google Shape;484;p41"/>
          <p:cNvSpPr/>
          <p:nvPr/>
        </p:nvSpPr>
        <p:spPr>
          <a:xfrm>
            <a:off x="2092833" y="1613428"/>
            <a:ext cx="7992888" cy="707886"/>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en-US" sz="2000" dirty="0">
                <a:solidFill>
                  <a:schemeClr val="dk1"/>
                </a:solidFill>
                <a:latin typeface="Calibri"/>
                <a:ea typeface="Calibri"/>
                <a:cs typeface="Calibri"/>
                <a:sym typeface="Calibri"/>
              </a:rPr>
              <a:t>The typical value of L is 31%, averaged </a:t>
            </a:r>
            <a:r>
              <a:rPr lang="en-US" sz="2000" dirty="0">
                <a:solidFill>
                  <a:srgbClr val="C00000"/>
                </a:solidFill>
                <a:latin typeface="Calibri"/>
                <a:ea typeface="Calibri"/>
                <a:cs typeface="Calibri"/>
                <a:sym typeface="Calibri"/>
              </a:rPr>
              <a:t>across a large number of projects studied</a:t>
            </a:r>
            <a:r>
              <a:rPr lang="en-US" sz="2000" dirty="0">
                <a:solidFill>
                  <a:schemeClr val="dk1"/>
                </a:solidFill>
                <a:latin typeface="Calibri"/>
                <a:ea typeface="Calibri"/>
                <a:cs typeface="Calibri"/>
                <a:sym typeface="Calibri"/>
              </a:rPr>
              <a:t>. Plotting the curve for L =31% gives the following result:</a:t>
            </a:r>
            <a:endParaRPr sz="1400" dirty="0">
              <a:solidFill>
                <a:srgbClr val="000000"/>
              </a:solidFill>
              <a:latin typeface="Arial"/>
              <a:ea typeface="Arial"/>
              <a:cs typeface="Arial"/>
              <a:sym typeface="Arial"/>
            </a:endParaRPr>
          </a:p>
        </p:txBody>
      </p:sp>
      <p:pic>
        <p:nvPicPr>
          <p:cNvPr id="485" name="Google Shape;485;p41"/>
          <p:cNvPicPr preferRelativeResize="0"/>
          <p:nvPr/>
        </p:nvPicPr>
        <p:blipFill rotWithShape="1">
          <a:blip r:embed="rId3">
            <a:alphaModFix/>
          </a:blip>
          <a:srcRect/>
          <a:stretch/>
        </p:blipFill>
        <p:spPr>
          <a:xfrm>
            <a:off x="2711625" y="2671310"/>
            <a:ext cx="5987119" cy="3577090"/>
          </a:xfrm>
          <a:prstGeom prst="rect">
            <a:avLst/>
          </a:prstGeom>
          <a:noFill/>
          <a:ln>
            <a:noFill/>
          </a:ln>
        </p:spPr>
      </p:pic>
      <p:sp>
        <p:nvSpPr>
          <p:cNvPr id="486" name="Google Shape;486;p41"/>
          <p:cNvSpPr txBox="1"/>
          <p:nvPr/>
        </p:nvSpPr>
        <p:spPr>
          <a:xfrm>
            <a:off x="2286000" y="322590"/>
            <a:ext cx="8208912" cy="838200"/>
          </a:xfrm>
          <a:prstGeom prst="rect">
            <a:avLst/>
          </a:prstGeom>
          <a:noFill/>
          <a:ln>
            <a:noFill/>
          </a:ln>
        </p:spPr>
        <p:txBody>
          <a:bodyPr spcFirstLastPara="1" wrap="square" lIns="91425" tIns="45700" rIns="91425" bIns="45700" anchor="ctr" anchorCtr="0">
            <a:normAutofit fontScale="62500" lnSpcReduction="20000"/>
          </a:bodyPr>
          <a:lstStyle/>
          <a:p>
            <a:pPr>
              <a:buClr>
                <a:schemeClr val="dk1"/>
              </a:buClr>
              <a:buSzPct val="100000"/>
            </a:pPr>
            <a:r>
              <a:rPr lang="en-US" sz="4400">
                <a:solidFill>
                  <a:schemeClr val="dk1"/>
                </a:solidFill>
                <a:latin typeface="Arial"/>
                <a:ea typeface="Arial"/>
                <a:cs typeface="Arial"/>
                <a:sym typeface="Arial"/>
              </a:rPr>
              <a:t>Usability testing: Why Need to Test with 5 Users?</a:t>
            </a:r>
            <a:endParaRPr sz="140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BE22C83C-EEE8-7661-6E67-69DBF4E94023}"/>
              </a:ext>
            </a:extLst>
          </p:cNvPr>
          <p:cNvSpPr txBox="1">
            <a:spLocks/>
          </p:cNvSpPr>
          <p:nvPr/>
        </p:nvSpPr>
        <p:spPr>
          <a:xfrm>
            <a:off x="4718816" y="6433021"/>
            <a:ext cx="2743200"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lvl="0" algn="ctr" defTabSz="914400" rtl="0" eaLnBrk="1" latinLnBrk="0" hangingPunct="1">
              <a:lnSpc>
                <a:spcPct val="100000"/>
              </a:lnSpc>
              <a:spcBef>
                <a:spcPts val="0"/>
              </a:spcBef>
              <a:spcAft>
                <a:spcPts val="0"/>
              </a:spcAft>
              <a:buSzPts val="1400"/>
              <a:buNone/>
              <a:defRPr sz="1200" kern="1200">
                <a:solidFill>
                  <a:schemeClr val="tx1">
                    <a:tint val="75000"/>
                  </a:schemeClr>
                </a:solidFill>
                <a:latin typeface="+mn-lt"/>
                <a:ea typeface="+mn-ea"/>
                <a:cs typeface="+mn-cs"/>
              </a:defRPr>
            </a:lvl1pPr>
            <a:lvl2pPr marL="457200" lvl="1"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2pPr>
            <a:lvl3pPr marL="914400" lvl="2"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3pPr>
            <a:lvl4pPr marL="1371600" lvl="3"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4pPr>
            <a:lvl5pPr marL="1828800" lvl="4"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5pPr>
            <a:lvl6pPr marL="2286000" lvl="5"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6pPr>
            <a:lvl7pPr marL="2743200" lvl="6"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7pPr>
            <a:lvl8pPr marL="3200400" lvl="7"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8pPr>
            <a:lvl9pPr marL="3657600" lvl="8"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9pPr>
          </a:lstStyle>
          <a:p>
            <a:fld id="{7737D3DD-0AB3-4F16-99FA-6262B2B4036D}" type="slidenum">
              <a:rPr lang="en-MY" smtClean="0"/>
              <a:pPr/>
              <a:t>30</a:t>
            </a:fld>
            <a:endParaRPr lang="en-MY"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42"/>
          <p:cNvPicPr preferRelativeResize="0"/>
          <p:nvPr/>
        </p:nvPicPr>
        <p:blipFill rotWithShape="1">
          <a:blip r:embed="rId3">
            <a:alphaModFix/>
          </a:blip>
          <a:srcRect/>
          <a:stretch/>
        </p:blipFill>
        <p:spPr>
          <a:xfrm>
            <a:off x="2086876" y="1277144"/>
            <a:ext cx="3856725" cy="2304256"/>
          </a:xfrm>
          <a:prstGeom prst="rect">
            <a:avLst/>
          </a:prstGeom>
          <a:noFill/>
          <a:ln>
            <a:noFill/>
          </a:ln>
        </p:spPr>
      </p:pic>
      <p:sp>
        <p:nvSpPr>
          <p:cNvPr id="496" name="Google Shape;496;p42"/>
          <p:cNvSpPr txBox="1"/>
          <p:nvPr/>
        </p:nvSpPr>
        <p:spPr>
          <a:xfrm>
            <a:off x="1984821" y="461967"/>
            <a:ext cx="8208912" cy="838200"/>
          </a:xfrm>
          <a:prstGeom prst="rect">
            <a:avLst/>
          </a:prstGeom>
          <a:noFill/>
          <a:ln>
            <a:noFill/>
          </a:ln>
        </p:spPr>
        <p:txBody>
          <a:bodyPr spcFirstLastPara="1" wrap="square" lIns="91425" tIns="45700" rIns="91425" bIns="45700" anchor="ctr" anchorCtr="0">
            <a:normAutofit fontScale="62500" lnSpcReduction="20000"/>
          </a:bodyPr>
          <a:lstStyle/>
          <a:p>
            <a:pPr>
              <a:buClr>
                <a:schemeClr val="dk1"/>
              </a:buClr>
              <a:buSzPct val="100000"/>
            </a:pPr>
            <a:r>
              <a:rPr lang="en-US" sz="4400">
                <a:solidFill>
                  <a:schemeClr val="dk1"/>
                </a:solidFill>
                <a:latin typeface="Arial"/>
                <a:ea typeface="Arial"/>
                <a:cs typeface="Arial"/>
                <a:sym typeface="Arial"/>
              </a:rPr>
              <a:t>Usability testing: Why Need to Test with 5 Users?</a:t>
            </a:r>
            <a:endParaRPr sz="1400">
              <a:solidFill>
                <a:srgbClr val="000000"/>
              </a:solidFill>
              <a:latin typeface="Arial"/>
              <a:ea typeface="Arial"/>
              <a:cs typeface="Arial"/>
              <a:sym typeface="Arial"/>
            </a:endParaRPr>
          </a:p>
        </p:txBody>
      </p:sp>
      <p:sp>
        <p:nvSpPr>
          <p:cNvPr id="497" name="Google Shape;497;p42"/>
          <p:cNvSpPr txBox="1"/>
          <p:nvPr/>
        </p:nvSpPr>
        <p:spPr>
          <a:xfrm>
            <a:off x="6023992" y="1844825"/>
            <a:ext cx="4440498" cy="954107"/>
          </a:xfrm>
          <a:prstGeom prst="rect">
            <a:avLst/>
          </a:prstGeom>
          <a:noFill/>
          <a:ln>
            <a:noFill/>
          </a:ln>
        </p:spPr>
        <p:txBody>
          <a:bodyPr spcFirstLastPara="1" wrap="square" lIns="91425" tIns="45700" rIns="91425" bIns="45700" anchor="t" anchorCtr="0">
            <a:spAutoFit/>
          </a:bodyPr>
          <a:lstStyle/>
          <a:p>
            <a:pPr>
              <a:buClr>
                <a:srgbClr val="000000"/>
              </a:buClr>
              <a:buSzPts val="2800"/>
            </a:pPr>
            <a:r>
              <a:rPr lang="en-US" sz="2800" b="1">
                <a:solidFill>
                  <a:srgbClr val="FF0000"/>
                </a:solidFill>
                <a:latin typeface="Calibri"/>
                <a:ea typeface="Calibri"/>
                <a:cs typeface="Calibri"/>
                <a:sym typeface="Calibri"/>
              </a:rPr>
              <a:t>Justify Why 5 users is enough ?</a:t>
            </a:r>
            <a:endParaRPr sz="1400">
              <a:solidFill>
                <a:srgbClr val="000000"/>
              </a:solidFill>
              <a:latin typeface="Arial"/>
              <a:ea typeface="Arial"/>
              <a:cs typeface="Arial"/>
              <a:sym typeface="Arial"/>
            </a:endParaRPr>
          </a:p>
        </p:txBody>
      </p:sp>
      <p:sp>
        <p:nvSpPr>
          <p:cNvPr id="498" name="Google Shape;498;p42"/>
          <p:cNvSpPr/>
          <p:nvPr/>
        </p:nvSpPr>
        <p:spPr>
          <a:xfrm>
            <a:off x="1775519" y="3705749"/>
            <a:ext cx="9624983" cy="2800726"/>
          </a:xfrm>
          <a:prstGeom prst="rect">
            <a:avLst/>
          </a:prstGeom>
          <a:solidFill>
            <a:schemeClr val="lt1"/>
          </a:solidFill>
          <a:ln>
            <a:noFill/>
          </a:ln>
        </p:spPr>
        <p:txBody>
          <a:bodyPr spcFirstLastPara="1" wrap="square" lIns="91425" tIns="45700" rIns="91425" bIns="45700" anchor="t" anchorCtr="0">
            <a:spAutoFit/>
          </a:bodyPr>
          <a:lstStyle/>
          <a:p>
            <a:pPr>
              <a:buClr>
                <a:srgbClr val="000000"/>
              </a:buClr>
              <a:buSzPts val="2000"/>
            </a:pPr>
            <a:r>
              <a:rPr lang="en-US" sz="2000" dirty="0">
                <a:solidFill>
                  <a:schemeClr val="dk1"/>
                </a:solidFill>
                <a:latin typeface="Calibri"/>
                <a:ea typeface="Calibri"/>
                <a:cs typeface="Calibri"/>
                <a:sym typeface="Calibri"/>
              </a:rPr>
              <a:t>1. As soon as you collect data from </a:t>
            </a:r>
            <a:r>
              <a:rPr lang="en-US" sz="2000" dirty="0">
                <a:solidFill>
                  <a:srgbClr val="C00000"/>
                </a:solidFill>
                <a:latin typeface="Calibri"/>
                <a:ea typeface="Calibri"/>
                <a:cs typeface="Calibri"/>
                <a:sym typeface="Calibri"/>
              </a:rPr>
              <a:t>a single test user</a:t>
            </a:r>
            <a:r>
              <a:rPr lang="en-US" sz="2000" dirty="0">
                <a:solidFill>
                  <a:schemeClr val="dk1"/>
                </a:solidFill>
                <a:latin typeface="Calibri"/>
                <a:ea typeface="Calibri"/>
                <a:cs typeface="Calibri"/>
                <a:sym typeface="Calibri"/>
              </a:rPr>
              <a:t>, your </a:t>
            </a:r>
            <a:r>
              <a:rPr lang="en-US" sz="2000" dirty="0">
                <a:solidFill>
                  <a:srgbClr val="C00000"/>
                </a:solidFill>
                <a:latin typeface="Calibri"/>
                <a:ea typeface="Calibri"/>
                <a:cs typeface="Calibri"/>
                <a:sym typeface="Calibri"/>
              </a:rPr>
              <a:t>insights shoot up </a:t>
            </a:r>
            <a:r>
              <a:rPr lang="en-US" sz="2000" dirty="0">
                <a:solidFill>
                  <a:schemeClr val="dk1"/>
                </a:solidFill>
                <a:latin typeface="Calibri"/>
                <a:ea typeface="Calibri"/>
                <a:cs typeface="Calibri"/>
                <a:sym typeface="Calibri"/>
              </a:rPr>
              <a:t>and you have already learned almost a third of all there is to know about the usability of the design.</a:t>
            </a:r>
            <a:endParaRPr sz="1400" dirty="0">
              <a:solidFill>
                <a:srgbClr val="000000"/>
              </a:solidFill>
              <a:latin typeface="Arial"/>
              <a:ea typeface="Arial"/>
              <a:cs typeface="Arial"/>
              <a:sym typeface="Arial"/>
            </a:endParaRPr>
          </a:p>
          <a:p>
            <a:pPr>
              <a:buClr>
                <a:srgbClr val="000000"/>
              </a:buClr>
              <a:buSzPts val="2000"/>
            </a:pPr>
            <a:r>
              <a:rPr lang="en-US" sz="2000" dirty="0">
                <a:solidFill>
                  <a:schemeClr val="dk1"/>
                </a:solidFill>
                <a:latin typeface="Calibri"/>
                <a:ea typeface="Calibri"/>
                <a:cs typeface="Calibri"/>
                <a:sym typeface="Calibri"/>
              </a:rPr>
              <a:t> </a:t>
            </a:r>
            <a:endParaRPr sz="1400" dirty="0">
              <a:solidFill>
                <a:srgbClr val="000000"/>
              </a:solidFill>
              <a:latin typeface="Arial"/>
              <a:ea typeface="Arial"/>
              <a:cs typeface="Arial"/>
              <a:sym typeface="Arial"/>
            </a:endParaRPr>
          </a:p>
          <a:p>
            <a:pPr>
              <a:buClr>
                <a:srgbClr val="000000"/>
              </a:buClr>
              <a:buSzPts val="2000"/>
            </a:pPr>
            <a:r>
              <a:rPr lang="en-US" sz="2000" dirty="0">
                <a:solidFill>
                  <a:schemeClr val="dk1"/>
                </a:solidFill>
                <a:latin typeface="Calibri"/>
                <a:ea typeface="Calibri"/>
                <a:cs typeface="Calibri"/>
                <a:sym typeface="Calibri"/>
              </a:rPr>
              <a:t>2. When you test </a:t>
            </a:r>
            <a:r>
              <a:rPr lang="en-US" sz="2000" dirty="0">
                <a:solidFill>
                  <a:srgbClr val="C00000"/>
                </a:solidFill>
                <a:latin typeface="Calibri"/>
                <a:ea typeface="Calibri"/>
                <a:cs typeface="Calibri"/>
                <a:sym typeface="Calibri"/>
              </a:rPr>
              <a:t>the second user</a:t>
            </a:r>
            <a:r>
              <a:rPr lang="en-US" sz="2000" dirty="0">
                <a:solidFill>
                  <a:schemeClr val="dk1"/>
                </a:solidFill>
                <a:latin typeface="Calibri"/>
                <a:ea typeface="Calibri"/>
                <a:cs typeface="Calibri"/>
                <a:sym typeface="Calibri"/>
              </a:rPr>
              <a:t>, you will discover that this person does some of the same things as the first user, so there is </a:t>
            </a:r>
            <a:r>
              <a:rPr lang="en-US" sz="2000" dirty="0">
                <a:solidFill>
                  <a:srgbClr val="C00000"/>
                </a:solidFill>
                <a:latin typeface="Calibri"/>
                <a:ea typeface="Calibri"/>
                <a:cs typeface="Calibri"/>
                <a:sym typeface="Calibri"/>
              </a:rPr>
              <a:t>some overlap in what you learn</a:t>
            </a:r>
            <a:r>
              <a:rPr lang="en-US" sz="2000" dirty="0">
                <a:solidFill>
                  <a:schemeClr val="dk1"/>
                </a:solidFill>
                <a:latin typeface="Calibri"/>
                <a:ea typeface="Calibri"/>
                <a:cs typeface="Calibri"/>
                <a:sym typeface="Calibri"/>
              </a:rPr>
              <a:t>. People are definitely different, so there will also be </a:t>
            </a:r>
            <a:r>
              <a:rPr lang="en-US" sz="2000" dirty="0">
                <a:solidFill>
                  <a:srgbClr val="C00000"/>
                </a:solidFill>
                <a:latin typeface="Calibri"/>
                <a:ea typeface="Calibri"/>
                <a:cs typeface="Calibri"/>
                <a:sym typeface="Calibri"/>
              </a:rPr>
              <a:t>something new </a:t>
            </a:r>
            <a:r>
              <a:rPr lang="en-US" sz="2000" dirty="0">
                <a:solidFill>
                  <a:schemeClr val="dk1"/>
                </a:solidFill>
                <a:latin typeface="Calibri"/>
                <a:ea typeface="Calibri"/>
                <a:cs typeface="Calibri"/>
                <a:sym typeface="Calibri"/>
              </a:rPr>
              <a:t>that the second user does that you did not observe with the first user. So the second user </a:t>
            </a:r>
            <a:r>
              <a:rPr lang="en-US" sz="2000" dirty="0">
                <a:solidFill>
                  <a:srgbClr val="C00000"/>
                </a:solidFill>
                <a:latin typeface="Calibri"/>
                <a:ea typeface="Calibri"/>
                <a:cs typeface="Calibri"/>
                <a:sym typeface="Calibri"/>
              </a:rPr>
              <a:t>adds some amount of new insight</a:t>
            </a:r>
            <a:r>
              <a:rPr lang="en-US" sz="2000" dirty="0">
                <a:solidFill>
                  <a:schemeClr val="dk1"/>
                </a:solidFill>
                <a:latin typeface="Calibri"/>
                <a:ea typeface="Calibri"/>
                <a:cs typeface="Calibri"/>
                <a:sym typeface="Calibri"/>
              </a:rPr>
              <a:t>, but not nearly as much as the first user did.</a:t>
            </a:r>
            <a:endParaRPr sz="1400" dirty="0">
              <a:solidFill>
                <a:srgbClr val="000000"/>
              </a:solidFill>
              <a:latin typeface="Arial"/>
              <a:ea typeface="Arial"/>
              <a:cs typeface="Arial"/>
              <a:sym typeface="Arial"/>
            </a:endParaRPr>
          </a:p>
          <a:p>
            <a:pPr>
              <a:buClr>
                <a:srgbClr val="000000"/>
              </a:buClr>
              <a:buSzPts val="1600"/>
            </a:pPr>
            <a:endParaRPr sz="1600" dirty="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C5FC40B-D2A8-889C-1271-C4D828F3FF9D}"/>
              </a:ext>
            </a:extLst>
          </p:cNvPr>
          <p:cNvSpPr txBox="1">
            <a:spLocks/>
          </p:cNvSpPr>
          <p:nvPr/>
        </p:nvSpPr>
        <p:spPr>
          <a:xfrm>
            <a:off x="4718816" y="6433021"/>
            <a:ext cx="2743200"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lvl="0" algn="ctr" defTabSz="914400" rtl="0" eaLnBrk="1" latinLnBrk="0" hangingPunct="1">
              <a:lnSpc>
                <a:spcPct val="100000"/>
              </a:lnSpc>
              <a:spcBef>
                <a:spcPts val="0"/>
              </a:spcBef>
              <a:spcAft>
                <a:spcPts val="0"/>
              </a:spcAft>
              <a:buSzPts val="1400"/>
              <a:buNone/>
              <a:defRPr sz="1200" kern="1200">
                <a:solidFill>
                  <a:schemeClr val="tx1">
                    <a:tint val="75000"/>
                  </a:schemeClr>
                </a:solidFill>
                <a:latin typeface="+mn-lt"/>
                <a:ea typeface="+mn-ea"/>
                <a:cs typeface="+mn-cs"/>
              </a:defRPr>
            </a:lvl1pPr>
            <a:lvl2pPr marL="457200" lvl="1"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2pPr>
            <a:lvl3pPr marL="914400" lvl="2"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3pPr>
            <a:lvl4pPr marL="1371600" lvl="3"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4pPr>
            <a:lvl5pPr marL="1828800" lvl="4"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5pPr>
            <a:lvl6pPr marL="2286000" lvl="5"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6pPr>
            <a:lvl7pPr marL="2743200" lvl="6"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7pPr>
            <a:lvl8pPr marL="3200400" lvl="7"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8pPr>
            <a:lvl9pPr marL="3657600" lvl="8"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9pPr>
          </a:lstStyle>
          <a:p>
            <a:fld id="{7737D3DD-0AB3-4F16-99FA-6262B2B4036D}" type="slidenum">
              <a:rPr lang="en-MY" smtClean="0"/>
              <a:pPr/>
              <a:t>31</a:t>
            </a:fld>
            <a:endParaRPr lang="en-MY"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7" name="Google Shape;507;p43"/>
          <p:cNvSpPr txBox="1"/>
          <p:nvPr/>
        </p:nvSpPr>
        <p:spPr>
          <a:xfrm>
            <a:off x="2255578" y="286544"/>
            <a:ext cx="8208912" cy="838200"/>
          </a:xfrm>
          <a:prstGeom prst="rect">
            <a:avLst/>
          </a:prstGeom>
          <a:noFill/>
          <a:ln>
            <a:noFill/>
          </a:ln>
        </p:spPr>
        <p:txBody>
          <a:bodyPr spcFirstLastPara="1" wrap="square" lIns="91425" tIns="45700" rIns="91425" bIns="45700" anchor="ctr" anchorCtr="0">
            <a:normAutofit fontScale="62500" lnSpcReduction="20000"/>
          </a:bodyPr>
          <a:lstStyle/>
          <a:p>
            <a:pPr>
              <a:buClr>
                <a:schemeClr val="dk1"/>
              </a:buClr>
              <a:buSzPct val="100000"/>
            </a:pPr>
            <a:r>
              <a:rPr lang="en-US" sz="4400">
                <a:solidFill>
                  <a:schemeClr val="dk1"/>
                </a:solidFill>
                <a:latin typeface="Arial"/>
                <a:ea typeface="Arial"/>
                <a:cs typeface="Arial"/>
                <a:sym typeface="Arial"/>
              </a:rPr>
              <a:t>Usability testing: Why Need to Test with 5 Users?</a:t>
            </a:r>
            <a:endParaRPr sz="1400">
              <a:solidFill>
                <a:srgbClr val="000000"/>
              </a:solidFill>
              <a:latin typeface="Arial"/>
              <a:ea typeface="Arial"/>
              <a:cs typeface="Arial"/>
              <a:sym typeface="Arial"/>
            </a:endParaRPr>
          </a:p>
        </p:txBody>
      </p:sp>
      <p:sp>
        <p:nvSpPr>
          <p:cNvPr id="508" name="Google Shape;508;p43"/>
          <p:cNvSpPr/>
          <p:nvPr/>
        </p:nvSpPr>
        <p:spPr>
          <a:xfrm>
            <a:off x="1775520" y="3645025"/>
            <a:ext cx="9285770" cy="2862282"/>
          </a:xfrm>
          <a:prstGeom prst="rect">
            <a:avLst/>
          </a:prstGeom>
          <a:solidFill>
            <a:schemeClr val="lt1"/>
          </a:solidFill>
          <a:ln>
            <a:noFill/>
          </a:ln>
        </p:spPr>
        <p:txBody>
          <a:bodyPr spcFirstLastPara="1" wrap="square" lIns="91425" tIns="45700" rIns="91425" bIns="45700" anchor="t" anchorCtr="0">
            <a:spAutoFit/>
          </a:bodyPr>
          <a:lstStyle/>
          <a:p>
            <a:pPr>
              <a:buClr>
                <a:srgbClr val="000000"/>
              </a:buClr>
              <a:buSzPts val="2000"/>
            </a:pPr>
            <a:r>
              <a:rPr lang="en-US" sz="2000" dirty="0">
                <a:solidFill>
                  <a:schemeClr val="dk1"/>
                </a:solidFill>
                <a:latin typeface="Calibri"/>
                <a:ea typeface="Calibri"/>
                <a:cs typeface="Calibri"/>
                <a:sym typeface="Calibri"/>
              </a:rPr>
              <a:t>3. The </a:t>
            </a:r>
            <a:r>
              <a:rPr lang="en-US" sz="2000" dirty="0">
                <a:solidFill>
                  <a:srgbClr val="C00000"/>
                </a:solidFill>
                <a:latin typeface="Calibri"/>
                <a:ea typeface="Calibri"/>
                <a:cs typeface="Calibri"/>
                <a:sym typeface="Calibri"/>
              </a:rPr>
              <a:t>third user </a:t>
            </a:r>
            <a:r>
              <a:rPr lang="en-US" sz="2000" dirty="0">
                <a:solidFill>
                  <a:schemeClr val="dk1"/>
                </a:solidFill>
                <a:latin typeface="Calibri"/>
                <a:ea typeface="Calibri"/>
                <a:cs typeface="Calibri"/>
                <a:sym typeface="Calibri"/>
              </a:rPr>
              <a:t>will </a:t>
            </a:r>
            <a:r>
              <a:rPr lang="en-US" sz="2000" dirty="0">
                <a:solidFill>
                  <a:srgbClr val="C00000"/>
                </a:solidFill>
                <a:latin typeface="Calibri"/>
                <a:ea typeface="Calibri"/>
                <a:cs typeface="Calibri"/>
                <a:sym typeface="Calibri"/>
              </a:rPr>
              <a:t>do many things </a:t>
            </a:r>
            <a:r>
              <a:rPr lang="en-US" sz="2000" dirty="0">
                <a:solidFill>
                  <a:schemeClr val="dk1"/>
                </a:solidFill>
                <a:latin typeface="Calibri"/>
                <a:ea typeface="Calibri"/>
                <a:cs typeface="Calibri"/>
                <a:sym typeface="Calibri"/>
              </a:rPr>
              <a:t>that you already observed with the first user or with the second user and even some things that you have already seen twice. Plus, of course, the third user will </a:t>
            </a:r>
            <a:r>
              <a:rPr lang="en-US" sz="2000" dirty="0">
                <a:solidFill>
                  <a:srgbClr val="C00000"/>
                </a:solidFill>
                <a:latin typeface="Calibri"/>
                <a:ea typeface="Calibri"/>
                <a:cs typeface="Calibri"/>
                <a:sym typeface="Calibri"/>
              </a:rPr>
              <a:t>generate a small amount of new data</a:t>
            </a:r>
            <a:r>
              <a:rPr lang="en-US" sz="2000" dirty="0">
                <a:solidFill>
                  <a:schemeClr val="dk1"/>
                </a:solidFill>
                <a:latin typeface="Calibri"/>
                <a:ea typeface="Calibri"/>
                <a:cs typeface="Calibri"/>
                <a:sym typeface="Calibri"/>
              </a:rPr>
              <a:t>, even if not as much as the first and the second user did.</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Calibri"/>
              <a:ea typeface="Calibri"/>
              <a:cs typeface="Calibri"/>
              <a:sym typeface="Calibri"/>
            </a:endParaRPr>
          </a:p>
          <a:p>
            <a:pPr>
              <a:buClr>
                <a:srgbClr val="000000"/>
              </a:buClr>
              <a:buSzPts val="2000"/>
            </a:pPr>
            <a:r>
              <a:rPr lang="en-US" sz="2000" dirty="0">
                <a:solidFill>
                  <a:schemeClr val="dk1"/>
                </a:solidFill>
                <a:latin typeface="Calibri"/>
                <a:ea typeface="Calibri"/>
                <a:cs typeface="Calibri"/>
                <a:sym typeface="Calibri"/>
              </a:rPr>
              <a:t>4. As you </a:t>
            </a:r>
            <a:r>
              <a:rPr lang="en-US" sz="2000" dirty="0">
                <a:solidFill>
                  <a:srgbClr val="C00000"/>
                </a:solidFill>
                <a:latin typeface="Calibri"/>
                <a:ea typeface="Calibri"/>
                <a:cs typeface="Calibri"/>
                <a:sym typeface="Calibri"/>
              </a:rPr>
              <a:t>add more and more users</a:t>
            </a:r>
            <a:r>
              <a:rPr lang="en-US" sz="2000" dirty="0">
                <a:solidFill>
                  <a:schemeClr val="dk1"/>
                </a:solidFill>
                <a:latin typeface="Calibri"/>
                <a:ea typeface="Calibri"/>
                <a:cs typeface="Calibri"/>
                <a:sym typeface="Calibri"/>
              </a:rPr>
              <a:t>, you </a:t>
            </a:r>
            <a:r>
              <a:rPr lang="en-US" sz="2000" dirty="0">
                <a:solidFill>
                  <a:srgbClr val="C00000"/>
                </a:solidFill>
                <a:latin typeface="Calibri"/>
                <a:ea typeface="Calibri"/>
                <a:cs typeface="Calibri"/>
                <a:sym typeface="Calibri"/>
              </a:rPr>
              <a:t>learn less and less </a:t>
            </a:r>
            <a:r>
              <a:rPr lang="en-US" sz="2000" dirty="0">
                <a:solidFill>
                  <a:schemeClr val="dk1"/>
                </a:solidFill>
                <a:latin typeface="Calibri"/>
                <a:ea typeface="Calibri"/>
                <a:cs typeface="Calibri"/>
                <a:sym typeface="Calibri"/>
              </a:rPr>
              <a:t>because you will </a:t>
            </a:r>
            <a:r>
              <a:rPr lang="en-US" sz="2000" dirty="0">
                <a:solidFill>
                  <a:srgbClr val="C00000"/>
                </a:solidFill>
                <a:latin typeface="Calibri"/>
                <a:ea typeface="Calibri"/>
                <a:cs typeface="Calibri"/>
                <a:sym typeface="Calibri"/>
              </a:rPr>
              <a:t>keep seeing the same things again and again.</a:t>
            </a:r>
            <a:r>
              <a:rPr lang="en-US" sz="2000" dirty="0">
                <a:solidFill>
                  <a:schemeClr val="dk1"/>
                </a:solidFill>
                <a:latin typeface="Calibri"/>
                <a:ea typeface="Calibri"/>
                <a:cs typeface="Calibri"/>
                <a:sym typeface="Calibri"/>
              </a:rPr>
              <a:t> There is no real need to keep observing the same thing multiple times, and you will be very motivated to go back to the drawing board and redesign the site to eliminate the usability problems.</a:t>
            </a:r>
            <a:endParaRPr sz="1400" dirty="0">
              <a:solidFill>
                <a:srgbClr val="000000"/>
              </a:solidFill>
              <a:latin typeface="Arial"/>
              <a:ea typeface="Arial"/>
              <a:cs typeface="Arial"/>
              <a:sym typeface="Arial"/>
            </a:endParaRPr>
          </a:p>
        </p:txBody>
      </p:sp>
      <p:pic>
        <p:nvPicPr>
          <p:cNvPr id="509" name="Google Shape;509;p43"/>
          <p:cNvPicPr preferRelativeResize="0"/>
          <p:nvPr/>
        </p:nvPicPr>
        <p:blipFill rotWithShape="1">
          <a:blip r:embed="rId3">
            <a:alphaModFix/>
          </a:blip>
          <a:srcRect/>
          <a:stretch/>
        </p:blipFill>
        <p:spPr>
          <a:xfrm>
            <a:off x="2065415" y="1146784"/>
            <a:ext cx="3856725" cy="2304256"/>
          </a:xfrm>
          <a:prstGeom prst="rect">
            <a:avLst/>
          </a:prstGeom>
          <a:noFill/>
          <a:ln>
            <a:noFill/>
          </a:ln>
        </p:spPr>
      </p:pic>
      <p:sp>
        <p:nvSpPr>
          <p:cNvPr id="510" name="Google Shape;510;p43"/>
          <p:cNvSpPr txBox="1"/>
          <p:nvPr/>
        </p:nvSpPr>
        <p:spPr>
          <a:xfrm>
            <a:off x="6023992" y="1844825"/>
            <a:ext cx="4440498" cy="954107"/>
          </a:xfrm>
          <a:prstGeom prst="rect">
            <a:avLst/>
          </a:prstGeom>
          <a:noFill/>
          <a:ln>
            <a:noFill/>
          </a:ln>
        </p:spPr>
        <p:txBody>
          <a:bodyPr spcFirstLastPara="1" wrap="square" lIns="91425" tIns="45700" rIns="91425" bIns="45700" anchor="t" anchorCtr="0">
            <a:spAutoFit/>
          </a:bodyPr>
          <a:lstStyle/>
          <a:p>
            <a:pPr>
              <a:buClr>
                <a:srgbClr val="000000"/>
              </a:buClr>
              <a:buSzPts val="2800"/>
            </a:pPr>
            <a:r>
              <a:rPr lang="en-US" sz="2800" b="1">
                <a:solidFill>
                  <a:srgbClr val="FF0000"/>
                </a:solidFill>
                <a:latin typeface="Calibri"/>
                <a:ea typeface="Calibri"/>
                <a:cs typeface="Calibri"/>
                <a:sym typeface="Calibri"/>
              </a:rPr>
              <a:t>Justify Why 5 users is enough ?</a:t>
            </a:r>
            <a:endParaRPr sz="140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97380FFF-5F94-C716-E891-18C11214D04A}"/>
              </a:ext>
            </a:extLst>
          </p:cNvPr>
          <p:cNvSpPr txBox="1">
            <a:spLocks/>
          </p:cNvSpPr>
          <p:nvPr/>
        </p:nvSpPr>
        <p:spPr>
          <a:xfrm>
            <a:off x="4718816" y="6433021"/>
            <a:ext cx="2743200"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lvl="0" algn="ctr" defTabSz="914400" rtl="0" eaLnBrk="1" latinLnBrk="0" hangingPunct="1">
              <a:lnSpc>
                <a:spcPct val="100000"/>
              </a:lnSpc>
              <a:spcBef>
                <a:spcPts val="0"/>
              </a:spcBef>
              <a:spcAft>
                <a:spcPts val="0"/>
              </a:spcAft>
              <a:buSzPts val="1400"/>
              <a:buNone/>
              <a:defRPr sz="1200" kern="1200">
                <a:solidFill>
                  <a:schemeClr val="tx1">
                    <a:tint val="75000"/>
                  </a:schemeClr>
                </a:solidFill>
                <a:latin typeface="+mn-lt"/>
                <a:ea typeface="+mn-ea"/>
                <a:cs typeface="+mn-cs"/>
              </a:defRPr>
            </a:lvl1pPr>
            <a:lvl2pPr marL="457200" lvl="1"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2pPr>
            <a:lvl3pPr marL="914400" lvl="2"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3pPr>
            <a:lvl4pPr marL="1371600" lvl="3"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4pPr>
            <a:lvl5pPr marL="1828800" lvl="4"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5pPr>
            <a:lvl6pPr marL="2286000" lvl="5"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6pPr>
            <a:lvl7pPr marL="2743200" lvl="6"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7pPr>
            <a:lvl8pPr marL="3200400" lvl="7"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8pPr>
            <a:lvl9pPr marL="3657600" lvl="8"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9pPr>
          </a:lstStyle>
          <a:p>
            <a:fld id="{7737D3DD-0AB3-4F16-99FA-6262B2B4036D}" type="slidenum">
              <a:rPr lang="en-MY" smtClean="0"/>
              <a:pPr/>
              <a:t>32</a:t>
            </a:fld>
            <a:endParaRPr lang="en-MY"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9" name="Google Shape;519;p44"/>
          <p:cNvPicPr preferRelativeResize="0"/>
          <p:nvPr/>
        </p:nvPicPr>
        <p:blipFill rotWithShape="1">
          <a:blip r:embed="rId3">
            <a:alphaModFix/>
          </a:blip>
          <a:srcRect/>
          <a:stretch/>
        </p:blipFill>
        <p:spPr>
          <a:xfrm>
            <a:off x="2065415" y="1613683"/>
            <a:ext cx="3856725" cy="2304256"/>
          </a:xfrm>
          <a:prstGeom prst="rect">
            <a:avLst/>
          </a:prstGeom>
          <a:noFill/>
          <a:ln>
            <a:noFill/>
          </a:ln>
        </p:spPr>
      </p:pic>
      <p:sp>
        <p:nvSpPr>
          <p:cNvPr id="520" name="Google Shape;520;p44"/>
          <p:cNvSpPr txBox="1"/>
          <p:nvPr/>
        </p:nvSpPr>
        <p:spPr>
          <a:xfrm>
            <a:off x="2303118" y="413263"/>
            <a:ext cx="8208912" cy="838200"/>
          </a:xfrm>
          <a:prstGeom prst="rect">
            <a:avLst/>
          </a:prstGeom>
          <a:noFill/>
          <a:ln>
            <a:noFill/>
          </a:ln>
        </p:spPr>
        <p:txBody>
          <a:bodyPr spcFirstLastPara="1" wrap="square" lIns="91425" tIns="45700" rIns="91425" bIns="45700" anchor="ctr" anchorCtr="0">
            <a:normAutofit fontScale="62500" lnSpcReduction="20000"/>
          </a:bodyPr>
          <a:lstStyle/>
          <a:p>
            <a:pPr>
              <a:buClr>
                <a:schemeClr val="dk1"/>
              </a:buClr>
              <a:buSzPct val="100000"/>
            </a:pPr>
            <a:r>
              <a:rPr lang="en-US" sz="4400">
                <a:solidFill>
                  <a:schemeClr val="dk1"/>
                </a:solidFill>
                <a:latin typeface="Arial"/>
                <a:ea typeface="Arial"/>
                <a:cs typeface="Arial"/>
                <a:sym typeface="Arial"/>
              </a:rPr>
              <a:t>Usability testing: Why Need to Test with 5 Users?</a:t>
            </a:r>
            <a:endParaRPr sz="1400">
              <a:solidFill>
                <a:srgbClr val="000000"/>
              </a:solidFill>
              <a:latin typeface="Arial"/>
              <a:ea typeface="Arial"/>
              <a:cs typeface="Arial"/>
              <a:sym typeface="Arial"/>
            </a:endParaRPr>
          </a:p>
        </p:txBody>
      </p:sp>
      <p:sp>
        <p:nvSpPr>
          <p:cNvPr id="521" name="Google Shape;521;p44"/>
          <p:cNvSpPr txBox="1"/>
          <p:nvPr/>
        </p:nvSpPr>
        <p:spPr>
          <a:xfrm>
            <a:off x="6023992" y="2060849"/>
            <a:ext cx="4440498" cy="954107"/>
          </a:xfrm>
          <a:prstGeom prst="rect">
            <a:avLst/>
          </a:prstGeom>
          <a:noFill/>
          <a:ln>
            <a:noFill/>
          </a:ln>
        </p:spPr>
        <p:txBody>
          <a:bodyPr spcFirstLastPara="1" wrap="square" lIns="91425" tIns="45700" rIns="91425" bIns="45700" anchor="t" anchorCtr="0">
            <a:spAutoFit/>
          </a:bodyPr>
          <a:lstStyle/>
          <a:p>
            <a:pPr>
              <a:buClr>
                <a:srgbClr val="000000"/>
              </a:buClr>
              <a:buSzPts val="2800"/>
            </a:pPr>
            <a:r>
              <a:rPr lang="en-US" sz="2800" b="1">
                <a:solidFill>
                  <a:srgbClr val="FF0000"/>
                </a:solidFill>
                <a:latin typeface="Calibri"/>
                <a:ea typeface="Calibri"/>
                <a:cs typeface="Calibri"/>
                <a:sym typeface="Calibri"/>
              </a:rPr>
              <a:t>Justify Why 5 users is enough ?</a:t>
            </a:r>
            <a:endParaRPr sz="1400">
              <a:solidFill>
                <a:srgbClr val="000000"/>
              </a:solidFill>
              <a:latin typeface="Arial"/>
              <a:ea typeface="Arial"/>
              <a:cs typeface="Arial"/>
              <a:sym typeface="Arial"/>
            </a:endParaRPr>
          </a:p>
        </p:txBody>
      </p:sp>
      <p:sp>
        <p:nvSpPr>
          <p:cNvPr id="522" name="Google Shape;522;p44"/>
          <p:cNvSpPr/>
          <p:nvPr/>
        </p:nvSpPr>
        <p:spPr>
          <a:xfrm>
            <a:off x="1775520" y="3789040"/>
            <a:ext cx="8749480" cy="1261884"/>
          </a:xfrm>
          <a:prstGeom prst="rect">
            <a:avLst/>
          </a:prstGeom>
          <a:solidFill>
            <a:schemeClr val="lt1"/>
          </a:solidFill>
          <a:ln>
            <a:noFill/>
          </a:ln>
        </p:spPr>
        <p:txBody>
          <a:bodyPr spcFirstLastPara="1" wrap="square" lIns="91425" tIns="45700" rIns="91425" bIns="45700" anchor="t" anchorCtr="0">
            <a:spAutoFit/>
          </a:bodyPr>
          <a:lstStyle/>
          <a:p>
            <a:pPr marL="342900" indent="-215900">
              <a:buClr>
                <a:schemeClr val="dk1"/>
              </a:buClr>
              <a:buSzPts val="2000"/>
            </a:pPr>
            <a:endParaRPr sz="2000" dirty="0">
              <a:solidFill>
                <a:schemeClr val="dk1"/>
              </a:solidFill>
              <a:latin typeface="Calibri"/>
              <a:ea typeface="Calibri"/>
              <a:cs typeface="Calibri"/>
              <a:sym typeface="Calibri"/>
            </a:endParaRPr>
          </a:p>
          <a:p>
            <a:pPr>
              <a:buClr>
                <a:srgbClr val="000000"/>
              </a:buClr>
              <a:buSzPts val="2000"/>
            </a:pPr>
            <a:r>
              <a:rPr lang="en-US" sz="2000" dirty="0">
                <a:solidFill>
                  <a:schemeClr val="dk1"/>
                </a:solidFill>
                <a:latin typeface="Calibri"/>
                <a:ea typeface="Calibri"/>
                <a:cs typeface="Calibri"/>
                <a:sym typeface="Calibri"/>
              </a:rPr>
              <a:t>5. After the </a:t>
            </a:r>
            <a:r>
              <a:rPr lang="en-US" sz="2000" dirty="0">
                <a:solidFill>
                  <a:srgbClr val="C00000"/>
                </a:solidFill>
                <a:latin typeface="Calibri"/>
                <a:ea typeface="Calibri"/>
                <a:cs typeface="Calibri"/>
                <a:sym typeface="Calibri"/>
              </a:rPr>
              <a:t>fifth user</a:t>
            </a:r>
            <a:r>
              <a:rPr lang="en-US" sz="2000" dirty="0">
                <a:solidFill>
                  <a:schemeClr val="dk1"/>
                </a:solidFill>
                <a:latin typeface="Calibri"/>
                <a:ea typeface="Calibri"/>
                <a:cs typeface="Calibri"/>
                <a:sym typeface="Calibri"/>
              </a:rPr>
              <a:t>, you are </a:t>
            </a:r>
            <a:r>
              <a:rPr lang="en-US" sz="2000" dirty="0">
                <a:solidFill>
                  <a:srgbClr val="C00000"/>
                </a:solidFill>
                <a:latin typeface="Calibri"/>
                <a:ea typeface="Calibri"/>
                <a:cs typeface="Calibri"/>
                <a:sym typeface="Calibri"/>
              </a:rPr>
              <a:t>wasting your time </a:t>
            </a:r>
            <a:r>
              <a:rPr lang="en-US" sz="2000" dirty="0">
                <a:solidFill>
                  <a:schemeClr val="dk1"/>
                </a:solidFill>
                <a:latin typeface="Calibri"/>
                <a:ea typeface="Calibri"/>
                <a:cs typeface="Calibri"/>
                <a:sym typeface="Calibri"/>
              </a:rPr>
              <a:t>by observing the </a:t>
            </a:r>
            <a:r>
              <a:rPr lang="en-US" sz="2000" dirty="0">
                <a:solidFill>
                  <a:srgbClr val="C00000"/>
                </a:solidFill>
                <a:latin typeface="Calibri"/>
                <a:ea typeface="Calibri"/>
                <a:cs typeface="Calibri"/>
                <a:sym typeface="Calibri"/>
              </a:rPr>
              <a:t>same findings repeatedly</a:t>
            </a:r>
            <a:r>
              <a:rPr lang="en-US" sz="2000" dirty="0">
                <a:solidFill>
                  <a:schemeClr val="dk1"/>
                </a:solidFill>
                <a:latin typeface="Calibri"/>
                <a:ea typeface="Calibri"/>
                <a:cs typeface="Calibri"/>
                <a:sym typeface="Calibri"/>
              </a:rPr>
              <a:t> but not learning much new.</a:t>
            </a:r>
            <a:endParaRPr sz="1400" dirty="0">
              <a:solidFill>
                <a:srgbClr val="000000"/>
              </a:solidFill>
              <a:latin typeface="Arial"/>
              <a:ea typeface="Arial"/>
              <a:cs typeface="Arial"/>
              <a:sym typeface="Arial"/>
            </a:endParaRPr>
          </a:p>
          <a:p>
            <a:pPr>
              <a:buClr>
                <a:srgbClr val="000000"/>
              </a:buClr>
              <a:buSzPts val="1600"/>
            </a:pPr>
            <a:endParaRPr sz="1600" dirty="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307C0FE-EF49-914B-D7F8-4516678BCCF7}"/>
              </a:ext>
            </a:extLst>
          </p:cNvPr>
          <p:cNvSpPr txBox="1">
            <a:spLocks/>
          </p:cNvSpPr>
          <p:nvPr/>
        </p:nvSpPr>
        <p:spPr>
          <a:xfrm>
            <a:off x="4718816" y="6433021"/>
            <a:ext cx="2743200"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lvl="0" algn="ctr" defTabSz="914400" rtl="0" eaLnBrk="1" latinLnBrk="0" hangingPunct="1">
              <a:lnSpc>
                <a:spcPct val="100000"/>
              </a:lnSpc>
              <a:spcBef>
                <a:spcPts val="0"/>
              </a:spcBef>
              <a:spcAft>
                <a:spcPts val="0"/>
              </a:spcAft>
              <a:buSzPts val="1400"/>
              <a:buNone/>
              <a:defRPr sz="1200" kern="1200">
                <a:solidFill>
                  <a:schemeClr val="tx1">
                    <a:tint val="75000"/>
                  </a:schemeClr>
                </a:solidFill>
                <a:latin typeface="+mn-lt"/>
                <a:ea typeface="+mn-ea"/>
                <a:cs typeface="+mn-cs"/>
              </a:defRPr>
            </a:lvl1pPr>
            <a:lvl2pPr marL="457200" lvl="1"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2pPr>
            <a:lvl3pPr marL="914400" lvl="2"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3pPr>
            <a:lvl4pPr marL="1371600" lvl="3"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4pPr>
            <a:lvl5pPr marL="1828800" lvl="4"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5pPr>
            <a:lvl6pPr marL="2286000" lvl="5"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6pPr>
            <a:lvl7pPr marL="2743200" lvl="6"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7pPr>
            <a:lvl8pPr marL="3200400" lvl="7"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8pPr>
            <a:lvl9pPr marL="3657600" lvl="8"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9pPr>
          </a:lstStyle>
          <a:p>
            <a:fld id="{7737D3DD-0AB3-4F16-99FA-6262B2B4036D}" type="slidenum">
              <a:rPr lang="en-MY" smtClean="0"/>
              <a:pPr/>
              <a:t>33</a:t>
            </a:fld>
            <a:endParaRPr lang="en-MY"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31" name="Google Shape;531;p45"/>
          <p:cNvPicPr preferRelativeResize="0"/>
          <p:nvPr/>
        </p:nvPicPr>
        <p:blipFill rotWithShape="1">
          <a:blip r:embed="rId3">
            <a:alphaModFix/>
          </a:blip>
          <a:srcRect/>
          <a:stretch/>
        </p:blipFill>
        <p:spPr>
          <a:xfrm>
            <a:off x="1895218" y="1569762"/>
            <a:ext cx="3856725" cy="2304256"/>
          </a:xfrm>
          <a:prstGeom prst="rect">
            <a:avLst/>
          </a:prstGeom>
          <a:noFill/>
          <a:ln>
            <a:noFill/>
          </a:ln>
        </p:spPr>
      </p:pic>
      <p:sp>
        <p:nvSpPr>
          <p:cNvPr id="532" name="Google Shape;532;p45"/>
          <p:cNvSpPr txBox="1"/>
          <p:nvPr/>
        </p:nvSpPr>
        <p:spPr>
          <a:xfrm>
            <a:off x="2255578" y="326843"/>
            <a:ext cx="8208912" cy="838200"/>
          </a:xfrm>
          <a:prstGeom prst="rect">
            <a:avLst/>
          </a:prstGeom>
          <a:noFill/>
          <a:ln>
            <a:noFill/>
          </a:ln>
        </p:spPr>
        <p:txBody>
          <a:bodyPr spcFirstLastPara="1" wrap="square" lIns="91425" tIns="45700" rIns="91425" bIns="45700" anchor="ctr" anchorCtr="0">
            <a:normAutofit fontScale="62500" lnSpcReduction="20000"/>
          </a:bodyPr>
          <a:lstStyle/>
          <a:p>
            <a:pPr>
              <a:buClr>
                <a:schemeClr val="dk1"/>
              </a:buClr>
              <a:buSzPct val="100000"/>
            </a:pPr>
            <a:r>
              <a:rPr lang="en-US" sz="4400">
                <a:solidFill>
                  <a:schemeClr val="dk1"/>
                </a:solidFill>
                <a:latin typeface="Arial"/>
                <a:ea typeface="Arial"/>
                <a:cs typeface="Arial"/>
                <a:sym typeface="Arial"/>
              </a:rPr>
              <a:t>Usability testing: Why Need to Test with 5 Users?</a:t>
            </a:r>
            <a:endParaRPr sz="1400">
              <a:solidFill>
                <a:srgbClr val="000000"/>
              </a:solidFill>
              <a:latin typeface="Arial"/>
              <a:ea typeface="Arial"/>
              <a:cs typeface="Arial"/>
              <a:sym typeface="Arial"/>
            </a:endParaRPr>
          </a:p>
        </p:txBody>
      </p:sp>
      <p:sp>
        <p:nvSpPr>
          <p:cNvPr id="533" name="Google Shape;533;p45"/>
          <p:cNvSpPr txBox="1"/>
          <p:nvPr/>
        </p:nvSpPr>
        <p:spPr>
          <a:xfrm>
            <a:off x="1919536" y="3861048"/>
            <a:ext cx="4440498" cy="523220"/>
          </a:xfrm>
          <a:prstGeom prst="rect">
            <a:avLst/>
          </a:prstGeom>
          <a:noFill/>
          <a:ln>
            <a:noFill/>
          </a:ln>
        </p:spPr>
        <p:txBody>
          <a:bodyPr spcFirstLastPara="1" wrap="square" lIns="91425" tIns="45700" rIns="91425" bIns="45700" anchor="t" anchorCtr="0">
            <a:spAutoFit/>
          </a:bodyPr>
          <a:lstStyle/>
          <a:p>
            <a:pPr>
              <a:buClr>
                <a:srgbClr val="000000"/>
              </a:buClr>
              <a:buSzPts val="2800"/>
            </a:pPr>
            <a:r>
              <a:rPr lang="en-US" sz="2800" b="1">
                <a:solidFill>
                  <a:srgbClr val="FF0000"/>
                </a:solidFill>
                <a:latin typeface="Calibri"/>
                <a:ea typeface="Calibri"/>
                <a:cs typeface="Calibri"/>
                <a:sym typeface="Calibri"/>
              </a:rPr>
              <a:t>When To Test More Users?</a:t>
            </a:r>
            <a:endParaRPr sz="1400">
              <a:solidFill>
                <a:srgbClr val="000000"/>
              </a:solidFill>
              <a:latin typeface="Arial"/>
              <a:ea typeface="Arial"/>
              <a:cs typeface="Arial"/>
              <a:sym typeface="Arial"/>
            </a:endParaRPr>
          </a:p>
        </p:txBody>
      </p:sp>
      <p:sp>
        <p:nvSpPr>
          <p:cNvPr id="534" name="Google Shape;534;p45"/>
          <p:cNvSpPr/>
          <p:nvPr/>
        </p:nvSpPr>
        <p:spPr>
          <a:xfrm>
            <a:off x="1919536" y="4581129"/>
            <a:ext cx="8496944" cy="1015663"/>
          </a:xfrm>
          <a:prstGeom prst="rect">
            <a:avLst/>
          </a:prstGeom>
          <a:noFill/>
          <a:ln>
            <a:noFill/>
          </a:ln>
        </p:spPr>
        <p:txBody>
          <a:bodyPr spcFirstLastPara="1" wrap="square" lIns="91425" tIns="45700" rIns="91425" bIns="45700" anchor="t" anchorCtr="0">
            <a:spAutoFit/>
          </a:bodyPr>
          <a:lstStyle/>
          <a:p>
            <a:pPr>
              <a:buClr>
                <a:srgbClr val="000000"/>
              </a:buClr>
              <a:buSzPts val="2000"/>
            </a:pPr>
            <a:r>
              <a:rPr lang="en-US" sz="2000">
                <a:solidFill>
                  <a:schemeClr val="dk1"/>
                </a:solidFill>
                <a:latin typeface="Calibri"/>
                <a:ea typeface="Calibri"/>
                <a:cs typeface="Calibri"/>
                <a:sym typeface="Calibri"/>
              </a:rPr>
              <a:t>You need to test additional users when a website has several </a:t>
            </a:r>
            <a:r>
              <a:rPr lang="en-US" sz="2000" b="1">
                <a:solidFill>
                  <a:srgbClr val="FF0000"/>
                </a:solidFill>
                <a:latin typeface="Calibri"/>
                <a:ea typeface="Calibri"/>
                <a:cs typeface="Calibri"/>
                <a:sym typeface="Calibri"/>
              </a:rPr>
              <a:t>highly distinct groups of users</a:t>
            </a:r>
            <a:r>
              <a:rPr lang="en-US" sz="2000">
                <a:solidFill>
                  <a:schemeClr val="dk1"/>
                </a:solidFill>
                <a:latin typeface="Calibri"/>
                <a:ea typeface="Calibri"/>
                <a:cs typeface="Calibri"/>
                <a:sym typeface="Calibri"/>
              </a:rPr>
              <a:t>. The formula only holds for comparable users who will be using the site in fairly similar ways.</a:t>
            </a:r>
            <a:endParaRPr sz="1400">
              <a:solidFill>
                <a:srgbClr val="000000"/>
              </a:solidFill>
              <a:latin typeface="Arial"/>
              <a:ea typeface="Arial"/>
              <a:cs typeface="Arial"/>
              <a:sym typeface="Arial"/>
            </a:endParaRPr>
          </a:p>
        </p:txBody>
      </p:sp>
      <p:sp>
        <p:nvSpPr>
          <p:cNvPr id="535" name="Google Shape;535;p45"/>
          <p:cNvSpPr/>
          <p:nvPr/>
        </p:nvSpPr>
        <p:spPr>
          <a:xfrm>
            <a:off x="5951984" y="1916833"/>
            <a:ext cx="4284722" cy="954107"/>
          </a:xfrm>
          <a:prstGeom prst="rect">
            <a:avLst/>
          </a:prstGeom>
          <a:noFill/>
          <a:ln>
            <a:noFill/>
          </a:ln>
        </p:spPr>
        <p:txBody>
          <a:bodyPr spcFirstLastPara="1" wrap="square" lIns="91425" tIns="45700" rIns="91425" bIns="45700" anchor="t" anchorCtr="0">
            <a:spAutoFit/>
          </a:bodyPr>
          <a:lstStyle/>
          <a:p>
            <a:pPr>
              <a:buClr>
                <a:srgbClr val="000000"/>
              </a:buClr>
              <a:buSzPts val="2800"/>
            </a:pPr>
            <a:r>
              <a:rPr lang="en-US" sz="2800" b="1" dirty="0">
                <a:solidFill>
                  <a:srgbClr val="FF0000"/>
                </a:solidFill>
                <a:latin typeface="Calibri"/>
                <a:ea typeface="Calibri"/>
                <a:cs typeface="Calibri"/>
                <a:sym typeface="Calibri"/>
              </a:rPr>
              <a:t>When you need more users</a:t>
            </a:r>
            <a:endParaRPr sz="1400" dirty="0">
              <a:solidFill>
                <a:srgbClr val="000000"/>
              </a:solidFill>
              <a:latin typeface="Arial"/>
              <a:ea typeface="Arial"/>
              <a:cs typeface="Arial"/>
              <a:sym typeface="Arial"/>
            </a:endParaRPr>
          </a:p>
          <a:p>
            <a:pPr>
              <a:buClr>
                <a:srgbClr val="000000"/>
              </a:buClr>
              <a:buSzPts val="2800"/>
            </a:pPr>
            <a:r>
              <a:rPr lang="en-US" sz="2800" b="1" dirty="0">
                <a:solidFill>
                  <a:srgbClr val="FF0000"/>
                </a:solidFill>
                <a:latin typeface="Calibri"/>
                <a:ea typeface="Calibri"/>
                <a:cs typeface="Calibri"/>
                <a:sym typeface="Calibri"/>
              </a:rPr>
              <a:t>for usability testing?</a:t>
            </a:r>
            <a:endParaRPr sz="1400"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DF499F64-CEF5-2954-02A0-C170A39836E3}"/>
              </a:ext>
            </a:extLst>
          </p:cNvPr>
          <p:cNvSpPr txBox="1">
            <a:spLocks/>
          </p:cNvSpPr>
          <p:nvPr/>
        </p:nvSpPr>
        <p:spPr>
          <a:xfrm>
            <a:off x="4718816" y="6433021"/>
            <a:ext cx="2743200"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lvl="0" algn="ctr" defTabSz="914400" rtl="0" eaLnBrk="1" latinLnBrk="0" hangingPunct="1">
              <a:lnSpc>
                <a:spcPct val="100000"/>
              </a:lnSpc>
              <a:spcBef>
                <a:spcPts val="0"/>
              </a:spcBef>
              <a:spcAft>
                <a:spcPts val="0"/>
              </a:spcAft>
              <a:buSzPts val="1400"/>
              <a:buNone/>
              <a:defRPr sz="1200" kern="1200">
                <a:solidFill>
                  <a:schemeClr val="tx1">
                    <a:tint val="75000"/>
                  </a:schemeClr>
                </a:solidFill>
                <a:latin typeface="+mn-lt"/>
                <a:ea typeface="+mn-ea"/>
                <a:cs typeface="+mn-cs"/>
              </a:defRPr>
            </a:lvl1pPr>
            <a:lvl2pPr marL="457200" lvl="1"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2pPr>
            <a:lvl3pPr marL="914400" lvl="2"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3pPr>
            <a:lvl4pPr marL="1371600" lvl="3"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4pPr>
            <a:lvl5pPr marL="1828800" lvl="4"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5pPr>
            <a:lvl6pPr marL="2286000" lvl="5"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6pPr>
            <a:lvl7pPr marL="2743200" lvl="6"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7pPr>
            <a:lvl8pPr marL="3200400" lvl="7"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8pPr>
            <a:lvl9pPr marL="3657600" lvl="8" algn="l" defTabSz="914400" rtl="0" eaLnBrk="1" latinLnBrk="0" hangingPunct="1">
              <a:lnSpc>
                <a:spcPct val="100000"/>
              </a:lnSpc>
              <a:spcBef>
                <a:spcPts val="0"/>
              </a:spcBef>
              <a:spcAft>
                <a:spcPts val="0"/>
              </a:spcAft>
              <a:buSzPts val="1400"/>
              <a:buNone/>
              <a:defRPr sz="1800" kern="1200">
                <a:solidFill>
                  <a:schemeClr val="tx1"/>
                </a:solidFill>
                <a:latin typeface="+mn-lt"/>
                <a:ea typeface="+mn-ea"/>
                <a:cs typeface="+mn-cs"/>
              </a:defRPr>
            </a:lvl9pPr>
          </a:lstStyle>
          <a:p>
            <a:fld id="{7737D3DD-0AB3-4F16-99FA-6262B2B4036D}" type="slidenum">
              <a:rPr lang="en-MY" smtClean="0"/>
              <a:pPr/>
              <a:t>34</a:t>
            </a:fld>
            <a:endParaRPr lang="en-MY"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E166E-2075-1CF9-C0F1-2AEFF154F58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97412D2-1BA6-1A67-4BD1-46F6CF2B0E2B}"/>
              </a:ext>
            </a:extLst>
          </p:cNvPr>
          <p:cNvSpPr txBox="1"/>
          <p:nvPr/>
        </p:nvSpPr>
        <p:spPr>
          <a:xfrm>
            <a:off x="786809" y="479685"/>
            <a:ext cx="10760149"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many participants is </a:t>
            </a:r>
            <a:r>
              <a:rPr lang="en-US" sz="4400" dirty="0">
                <a:solidFill>
                  <a:srgbClr val="C00000"/>
                </a:solidFill>
                <a:latin typeface="+mj-lt"/>
              </a:rPr>
              <a:t>enough</a:t>
            </a:r>
            <a:r>
              <a:rPr lang="en-US" sz="4400" dirty="0">
                <a:solidFill>
                  <a:schemeClr val="tx1">
                    <a:lumMod val="75000"/>
                    <a:lumOff val="25000"/>
                  </a:schemeClr>
                </a:solidFill>
                <a:latin typeface="+mj-lt"/>
              </a:rPr>
              <a:t> for other types of evaluation?</a:t>
            </a:r>
          </a:p>
        </p:txBody>
      </p:sp>
      <p:sp>
        <p:nvSpPr>
          <p:cNvPr id="5" name="Slide Number Placeholder 1">
            <a:extLst>
              <a:ext uri="{FF2B5EF4-FFF2-40B4-BE49-F238E27FC236}">
                <a16:creationId xmlns:a16="http://schemas.microsoft.com/office/drawing/2014/main" id="{7B50AB25-7BF5-7486-2795-5A04B5794D2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35</a:t>
            </a:fld>
            <a:endParaRPr lang="en-MY" dirty="0"/>
          </a:p>
        </p:txBody>
      </p:sp>
      <p:sp>
        <p:nvSpPr>
          <p:cNvPr id="2" name="Rectangle 1">
            <a:extLst>
              <a:ext uri="{FF2B5EF4-FFF2-40B4-BE49-F238E27FC236}">
                <a16:creationId xmlns:a16="http://schemas.microsoft.com/office/drawing/2014/main" id="{B4D0D50E-867E-F82B-66B7-963C623A1300}"/>
              </a:ext>
            </a:extLst>
          </p:cNvPr>
          <p:cNvSpPr/>
          <p:nvPr/>
        </p:nvSpPr>
        <p:spPr>
          <a:xfrm>
            <a:off x="1281900" y="2306038"/>
            <a:ext cx="9617032" cy="374718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b="1" dirty="0">
                <a:solidFill>
                  <a:schemeClr val="tx1">
                    <a:lumMod val="65000"/>
                    <a:lumOff val="35000"/>
                  </a:schemeClr>
                </a:solidFill>
              </a:rPr>
              <a:t>Experiments test hypotheses </a:t>
            </a:r>
            <a:r>
              <a:rPr lang="en-US" sz="2000" dirty="0">
                <a:solidFill>
                  <a:schemeClr val="tx1">
                    <a:lumMod val="65000"/>
                    <a:lumOff val="35000"/>
                  </a:schemeClr>
                </a:solidFill>
              </a:rPr>
              <a:t>to </a:t>
            </a:r>
            <a:r>
              <a:rPr lang="en-US" sz="2000" dirty="0">
                <a:solidFill>
                  <a:srgbClr val="C00000"/>
                </a:solidFill>
              </a:rPr>
              <a:t>discover new knowledge </a:t>
            </a:r>
            <a:r>
              <a:rPr lang="en-US" sz="2000" dirty="0">
                <a:solidFill>
                  <a:schemeClr val="tx1">
                    <a:lumMod val="65000"/>
                    <a:lumOff val="35000"/>
                  </a:schemeClr>
                </a:solidFill>
              </a:rPr>
              <a:t>by investigating the </a:t>
            </a:r>
            <a:r>
              <a:rPr lang="en-US" sz="2000" dirty="0">
                <a:solidFill>
                  <a:srgbClr val="C00000"/>
                </a:solidFill>
              </a:rPr>
              <a:t>relationship between two or more variables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The </a:t>
            </a:r>
            <a:r>
              <a:rPr lang="en-US" sz="2000" dirty="0">
                <a:solidFill>
                  <a:srgbClr val="C00000"/>
                </a:solidFill>
              </a:rPr>
              <a:t>number of participants </a:t>
            </a:r>
            <a:r>
              <a:rPr lang="en-US" sz="2000" dirty="0">
                <a:solidFill>
                  <a:schemeClr val="tx1">
                    <a:lumMod val="65000"/>
                    <a:lumOff val="35000"/>
                  </a:schemeClr>
                </a:solidFill>
              </a:rPr>
              <a:t>needed </a:t>
            </a:r>
            <a:r>
              <a:rPr lang="en-US" sz="2000" dirty="0">
                <a:solidFill>
                  <a:srgbClr val="C00000"/>
                </a:solidFill>
              </a:rPr>
              <a:t>depends on the type of experiment </a:t>
            </a:r>
            <a:r>
              <a:rPr lang="en-US" sz="2000" dirty="0">
                <a:solidFill>
                  <a:schemeClr val="tx1">
                    <a:lumMod val="65000"/>
                    <a:lumOff val="35000"/>
                  </a:schemeClr>
                </a:solidFill>
              </a:rPr>
              <a:t>being conducted</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It is advisable </a:t>
            </a:r>
            <a:r>
              <a:rPr lang="en-US" sz="2000" dirty="0">
                <a:solidFill>
                  <a:srgbClr val="C00000"/>
                </a:solidFill>
              </a:rPr>
              <a:t>to consult a statistician </a:t>
            </a:r>
            <a:r>
              <a:rPr lang="en-US" sz="2000" dirty="0">
                <a:solidFill>
                  <a:schemeClr val="tx1">
                    <a:lumMod val="65000"/>
                    <a:lumOff val="35000"/>
                  </a:schemeClr>
                </a:solidFill>
              </a:rPr>
              <a:t>before deciding</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In-the-wild studies also vary from a few people in a home to a software team to a whole community</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p:txBody>
      </p:sp>
    </p:spTree>
    <p:extLst>
      <p:ext uri="{BB962C8B-B14F-4D97-AF65-F5344CB8AC3E}">
        <p14:creationId xmlns:p14="http://schemas.microsoft.com/office/powerpoint/2010/main" val="3165828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0D77D-2F7C-B26C-F2F3-5585D399DFA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C2AC460-03D8-0EF9-EBDE-3FC497A944BC}"/>
              </a:ext>
            </a:extLst>
          </p:cNvPr>
          <p:cNvSpPr txBox="1"/>
          <p:nvPr/>
        </p:nvSpPr>
        <p:spPr>
          <a:xfrm>
            <a:off x="786809" y="479685"/>
            <a:ext cx="10760149"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Usability Testing vs Research</a:t>
            </a:r>
          </a:p>
        </p:txBody>
      </p:sp>
      <p:sp>
        <p:nvSpPr>
          <p:cNvPr id="5" name="Slide Number Placeholder 1">
            <a:extLst>
              <a:ext uri="{FF2B5EF4-FFF2-40B4-BE49-F238E27FC236}">
                <a16:creationId xmlns:a16="http://schemas.microsoft.com/office/drawing/2014/main" id="{5AA4F1D4-BF20-5976-730D-3718C24B534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36</a:t>
            </a:fld>
            <a:endParaRPr lang="en-MY" dirty="0"/>
          </a:p>
        </p:txBody>
      </p:sp>
      <p:sp>
        <p:nvSpPr>
          <p:cNvPr id="3" name="Rectangle 3">
            <a:extLst>
              <a:ext uri="{FF2B5EF4-FFF2-40B4-BE49-F238E27FC236}">
                <a16:creationId xmlns:a16="http://schemas.microsoft.com/office/drawing/2014/main" id="{28DF0FB1-F466-3556-3F45-020F0EAB6C6C}"/>
              </a:ext>
            </a:extLst>
          </p:cNvPr>
          <p:cNvSpPr txBox="1">
            <a:spLocks noChangeArrowheads="1"/>
          </p:cNvSpPr>
          <p:nvPr/>
        </p:nvSpPr>
        <p:spPr>
          <a:xfrm>
            <a:off x="1909192" y="1402673"/>
            <a:ext cx="4042792" cy="4876800"/>
          </a:xfrm>
          <a:prstGeom prst="rect">
            <a:avLst/>
          </a:prstGeom>
          <a:ln w="25400">
            <a:solidFill>
              <a:schemeClr val="accent6">
                <a:lumMod val="75000"/>
              </a:schemeClr>
            </a:solidFill>
            <a:miter lim="800000"/>
            <a:headEnd/>
            <a:tailEnd/>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2000" b="1" dirty="0">
                <a:solidFill>
                  <a:srgbClr val="5F5F5F"/>
                </a:solidFill>
              </a:rPr>
              <a:t>Usability Testing</a:t>
            </a:r>
            <a:endParaRPr lang="en-US" sz="2000" dirty="0">
              <a:solidFill>
                <a:srgbClr val="5F5F5F"/>
              </a:solidFill>
            </a:endParaRPr>
          </a:p>
          <a:p>
            <a:pPr>
              <a:spcBef>
                <a:spcPts val="900"/>
              </a:spcBef>
            </a:pPr>
            <a:r>
              <a:rPr lang="en-US" sz="2000" dirty="0">
                <a:solidFill>
                  <a:srgbClr val="5F5F5F"/>
                </a:solidFill>
              </a:rPr>
              <a:t>Improve products</a:t>
            </a:r>
          </a:p>
          <a:p>
            <a:pPr>
              <a:spcBef>
                <a:spcPts val="1200"/>
              </a:spcBef>
            </a:pPr>
            <a:r>
              <a:rPr lang="en-US" sz="2000" dirty="0">
                <a:solidFill>
                  <a:srgbClr val="5F5F5F"/>
                </a:solidFill>
              </a:rPr>
              <a:t>Few participants</a:t>
            </a:r>
          </a:p>
          <a:p>
            <a:pPr>
              <a:spcBef>
                <a:spcPts val="1200"/>
              </a:spcBef>
            </a:pPr>
            <a:r>
              <a:rPr lang="en-US" sz="2000" dirty="0">
                <a:solidFill>
                  <a:srgbClr val="5F5F5F"/>
                </a:solidFill>
              </a:rPr>
              <a:t>Results inform design</a:t>
            </a:r>
          </a:p>
          <a:p>
            <a:pPr>
              <a:spcBef>
                <a:spcPts val="1200"/>
              </a:spcBef>
            </a:pPr>
            <a:r>
              <a:rPr lang="en-US" sz="2000" dirty="0">
                <a:solidFill>
                  <a:srgbClr val="5F5F5F"/>
                </a:solidFill>
              </a:rPr>
              <a:t>Usually not completely replicable</a:t>
            </a:r>
          </a:p>
          <a:p>
            <a:pPr>
              <a:spcBef>
                <a:spcPts val="1200"/>
              </a:spcBef>
            </a:pPr>
            <a:r>
              <a:rPr lang="en-US" sz="2000" dirty="0">
                <a:solidFill>
                  <a:srgbClr val="5F5F5F"/>
                </a:solidFill>
              </a:rPr>
              <a:t>Conditions controlled as much as possible</a:t>
            </a:r>
          </a:p>
          <a:p>
            <a:pPr>
              <a:spcBef>
                <a:spcPts val="1200"/>
              </a:spcBef>
            </a:pPr>
            <a:r>
              <a:rPr lang="en-US" sz="2000" dirty="0">
                <a:solidFill>
                  <a:srgbClr val="5F5F5F"/>
                </a:solidFill>
              </a:rPr>
              <a:t>Procedure planned</a:t>
            </a:r>
          </a:p>
          <a:p>
            <a:pPr>
              <a:spcBef>
                <a:spcPts val="1200"/>
              </a:spcBef>
            </a:pPr>
            <a:r>
              <a:rPr lang="en-US" sz="2000" dirty="0">
                <a:solidFill>
                  <a:srgbClr val="5F5F5F"/>
                </a:solidFill>
              </a:rPr>
              <a:t>Results reported to developers</a:t>
            </a:r>
          </a:p>
        </p:txBody>
      </p:sp>
      <p:sp>
        <p:nvSpPr>
          <p:cNvPr id="4" name="Rectangle 4">
            <a:extLst>
              <a:ext uri="{FF2B5EF4-FFF2-40B4-BE49-F238E27FC236}">
                <a16:creationId xmlns:a16="http://schemas.microsoft.com/office/drawing/2014/main" id="{8602DFE7-308C-3B89-C747-64B172B71136}"/>
              </a:ext>
            </a:extLst>
          </p:cNvPr>
          <p:cNvSpPr txBox="1">
            <a:spLocks noChangeArrowheads="1"/>
          </p:cNvSpPr>
          <p:nvPr/>
        </p:nvSpPr>
        <p:spPr>
          <a:xfrm>
            <a:off x="6096000" y="1402673"/>
            <a:ext cx="4042792" cy="4876800"/>
          </a:xfrm>
          <a:prstGeom prst="rect">
            <a:avLst/>
          </a:prstGeom>
          <a:ln w="25400">
            <a:solidFill>
              <a:schemeClr val="accent6">
                <a:lumMod val="75000"/>
              </a:schemeClr>
            </a:solidFill>
            <a:miter lim="800000"/>
            <a:headEnd/>
            <a:tailEnd/>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2000" b="1">
                <a:solidFill>
                  <a:srgbClr val="5F5F5F"/>
                </a:solidFill>
              </a:rPr>
              <a:t>Experiments for Research</a:t>
            </a:r>
            <a:endParaRPr lang="en-US" sz="2000">
              <a:solidFill>
                <a:srgbClr val="5F5F5F"/>
              </a:solidFill>
            </a:endParaRPr>
          </a:p>
          <a:p>
            <a:pPr>
              <a:spcBef>
                <a:spcPts val="900"/>
              </a:spcBef>
            </a:pPr>
            <a:r>
              <a:rPr lang="en-US" sz="2000">
                <a:solidFill>
                  <a:srgbClr val="5F5F5F"/>
                </a:solidFill>
              </a:rPr>
              <a:t>Discover knowledge</a:t>
            </a:r>
          </a:p>
          <a:p>
            <a:pPr>
              <a:spcBef>
                <a:spcPts val="1200"/>
              </a:spcBef>
            </a:pPr>
            <a:r>
              <a:rPr lang="en-US" sz="2000">
                <a:solidFill>
                  <a:srgbClr val="5F5F5F"/>
                </a:solidFill>
              </a:rPr>
              <a:t>Often many participants</a:t>
            </a:r>
          </a:p>
          <a:p>
            <a:pPr>
              <a:spcBef>
                <a:spcPts val="1200"/>
              </a:spcBef>
            </a:pPr>
            <a:r>
              <a:rPr lang="en-US" sz="2000">
                <a:solidFill>
                  <a:srgbClr val="5F5F5F"/>
                </a:solidFill>
              </a:rPr>
              <a:t>Results validated statistically </a:t>
            </a:r>
          </a:p>
          <a:p>
            <a:pPr>
              <a:spcBef>
                <a:spcPts val="1200"/>
              </a:spcBef>
            </a:pPr>
            <a:r>
              <a:rPr lang="en-US" sz="2000">
                <a:solidFill>
                  <a:srgbClr val="5F5F5F"/>
                </a:solidFill>
              </a:rPr>
              <a:t>Must be replicable</a:t>
            </a:r>
          </a:p>
          <a:p>
            <a:pPr>
              <a:spcBef>
                <a:spcPts val="1200"/>
              </a:spcBef>
            </a:pPr>
            <a:r>
              <a:rPr lang="en-US" sz="2000">
                <a:solidFill>
                  <a:srgbClr val="5F5F5F"/>
                </a:solidFill>
              </a:rPr>
              <a:t>Strongly controlled conditions</a:t>
            </a:r>
          </a:p>
          <a:p>
            <a:pPr>
              <a:spcBef>
                <a:spcPts val="1200"/>
              </a:spcBef>
            </a:pPr>
            <a:r>
              <a:rPr lang="en-US" sz="2000">
                <a:solidFill>
                  <a:srgbClr val="5F5F5F"/>
                </a:solidFill>
              </a:rPr>
              <a:t>Experimental design</a:t>
            </a:r>
          </a:p>
          <a:p>
            <a:pPr>
              <a:spcBef>
                <a:spcPts val="1200"/>
              </a:spcBef>
            </a:pPr>
            <a:r>
              <a:rPr lang="en-US" sz="2000">
                <a:solidFill>
                  <a:srgbClr val="5F5F5F"/>
                </a:solidFill>
              </a:rPr>
              <a:t>Scientific report to scientific community</a:t>
            </a:r>
          </a:p>
          <a:p>
            <a:endParaRPr lang="en-US" sz="2000" dirty="0">
              <a:solidFill>
                <a:srgbClr val="5F5F5F"/>
              </a:solidFill>
            </a:endParaRPr>
          </a:p>
        </p:txBody>
      </p:sp>
    </p:spTree>
    <p:extLst>
      <p:ext uri="{BB962C8B-B14F-4D97-AF65-F5344CB8AC3E}">
        <p14:creationId xmlns:p14="http://schemas.microsoft.com/office/powerpoint/2010/main" val="3424416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112E-D3C8-6CAE-E779-9AFEDBF42D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8F1B617-8CFA-C9C5-C3B6-D5B55582FB14}"/>
              </a:ext>
            </a:extLst>
          </p:cNvPr>
          <p:cNvSpPr txBox="1"/>
          <p:nvPr/>
        </p:nvSpPr>
        <p:spPr>
          <a:xfrm>
            <a:off x="807054" y="468160"/>
            <a:ext cx="1056672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Summary</a:t>
            </a:r>
          </a:p>
        </p:txBody>
      </p:sp>
      <p:sp>
        <p:nvSpPr>
          <p:cNvPr id="5" name="Slide Number Placeholder 1">
            <a:extLst>
              <a:ext uri="{FF2B5EF4-FFF2-40B4-BE49-F238E27FC236}">
                <a16:creationId xmlns:a16="http://schemas.microsoft.com/office/drawing/2014/main" id="{DB0530B8-3CCF-74CF-324F-0E94295BDD5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37</a:t>
            </a:fld>
            <a:endParaRPr lang="en-MY" dirty="0"/>
          </a:p>
        </p:txBody>
      </p:sp>
      <p:sp>
        <p:nvSpPr>
          <p:cNvPr id="2" name="Rectangle 1">
            <a:extLst>
              <a:ext uri="{FF2B5EF4-FFF2-40B4-BE49-F238E27FC236}">
                <a16:creationId xmlns:a16="http://schemas.microsoft.com/office/drawing/2014/main" id="{CA2E72EA-C4DB-5488-3461-474477602FA0}"/>
              </a:ext>
            </a:extLst>
          </p:cNvPr>
          <p:cNvSpPr/>
          <p:nvPr/>
        </p:nvSpPr>
        <p:spPr>
          <a:xfrm>
            <a:off x="1111337" y="1434002"/>
            <a:ext cx="9958156" cy="558870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C00000"/>
                </a:solidFill>
              </a:rPr>
              <a:t>Usability testing </a:t>
            </a:r>
            <a:r>
              <a:rPr lang="en-US" sz="2000" dirty="0">
                <a:solidFill>
                  <a:schemeClr val="tx1">
                    <a:lumMod val="65000"/>
                    <a:lumOff val="35000"/>
                  </a:schemeClr>
                </a:solidFill>
              </a:rPr>
              <a:t>takes place in </a:t>
            </a:r>
            <a:r>
              <a:rPr lang="en-US" sz="2000" dirty="0">
                <a:solidFill>
                  <a:srgbClr val="C00000"/>
                </a:solidFill>
              </a:rPr>
              <a:t>controlled spaces </a:t>
            </a:r>
            <a:r>
              <a:rPr lang="en-US" sz="2000" dirty="0">
                <a:solidFill>
                  <a:schemeClr val="tx1">
                    <a:lumMod val="65000"/>
                    <a:lumOff val="35000"/>
                  </a:schemeClr>
                </a:solidFill>
              </a:rPr>
              <a:t>- usability labs, temporary labs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Usability testing focuses on </a:t>
            </a:r>
            <a:r>
              <a:rPr lang="en-US" sz="2000" dirty="0">
                <a:solidFill>
                  <a:srgbClr val="C00000"/>
                </a:solidFill>
              </a:rPr>
              <a:t>performance measures </a:t>
            </a:r>
            <a:r>
              <a:rPr lang="en-US" sz="2000" dirty="0">
                <a:solidFill>
                  <a:schemeClr val="tx1">
                    <a:lumMod val="65000"/>
                    <a:lumOff val="35000"/>
                  </a:schemeClr>
                </a:solidFill>
              </a:rPr>
              <a:t>- how long and how many errors are made when completing a set of predefined tasks</a:t>
            </a:r>
          </a:p>
          <a:p>
            <a:pPr marL="342900" indent="-342900">
              <a:lnSpc>
                <a:spcPct val="150000"/>
              </a:lnSpc>
              <a:buFont typeface="Arial" panose="020B0604020202020204" pitchFamily="34" charset="0"/>
              <a:buChar char="•"/>
            </a:pPr>
            <a:r>
              <a:rPr lang="en-US" sz="2000" dirty="0">
                <a:solidFill>
                  <a:srgbClr val="C00000"/>
                </a:solidFill>
              </a:rPr>
              <a:t>Indirect observation </a:t>
            </a:r>
            <a:r>
              <a:rPr lang="en-US" sz="2000" dirty="0">
                <a:solidFill>
                  <a:schemeClr val="tx1">
                    <a:lumMod val="65000"/>
                    <a:lumOff val="35000"/>
                  </a:schemeClr>
                </a:solidFill>
              </a:rPr>
              <a:t>(video and keystroke logging), user satisfaction questionnaires, and interviews are also collected</a:t>
            </a:r>
          </a:p>
          <a:p>
            <a:pPr marL="342900" indent="-342900">
              <a:lnSpc>
                <a:spcPct val="150000"/>
              </a:lnSpc>
              <a:buFont typeface="Arial" panose="020B0604020202020204" pitchFamily="34" charset="0"/>
              <a:buChar char="•"/>
            </a:pPr>
            <a:r>
              <a:rPr lang="en-US" sz="2000" dirty="0">
                <a:solidFill>
                  <a:srgbClr val="C00000"/>
                </a:solidFill>
              </a:rPr>
              <a:t>Remote testing </a:t>
            </a:r>
            <a:r>
              <a:rPr lang="en-US" sz="2000" dirty="0">
                <a:solidFill>
                  <a:schemeClr val="tx1">
                    <a:lumMod val="65000"/>
                    <a:lumOff val="35000"/>
                  </a:schemeClr>
                </a:solidFill>
              </a:rPr>
              <a:t>has been conducted since the early 1990s but it became important during the Covid19 pandemic</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Remote testing uses </a:t>
            </a:r>
            <a:r>
              <a:rPr lang="en-US" sz="2000" dirty="0">
                <a:solidFill>
                  <a:srgbClr val="C00000"/>
                </a:solidFill>
              </a:rPr>
              <a:t>portable equipment </a:t>
            </a:r>
            <a:r>
              <a:rPr lang="en-US" sz="2000" dirty="0">
                <a:solidFill>
                  <a:schemeClr val="tx1">
                    <a:lumMod val="65000"/>
                    <a:lumOff val="35000"/>
                  </a:schemeClr>
                </a:solidFill>
              </a:rPr>
              <a:t>- video and audio recording using smart phones, mobile eye-tracking and automated keystroke logging</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p:txBody>
      </p:sp>
    </p:spTree>
    <p:extLst>
      <p:ext uri="{BB962C8B-B14F-4D97-AF65-F5344CB8AC3E}">
        <p14:creationId xmlns:p14="http://schemas.microsoft.com/office/powerpoint/2010/main" val="1461294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56B7B-50B2-C715-411F-C7889648410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E0A2AF3-0637-3159-23F4-BCFCD859EB71}"/>
              </a:ext>
            </a:extLst>
          </p:cNvPr>
          <p:cNvSpPr txBox="1"/>
          <p:nvPr/>
        </p:nvSpPr>
        <p:spPr>
          <a:xfrm>
            <a:off x="807054" y="468160"/>
            <a:ext cx="1056672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Summary (cont.)</a:t>
            </a:r>
          </a:p>
        </p:txBody>
      </p:sp>
      <p:sp>
        <p:nvSpPr>
          <p:cNvPr id="5" name="Slide Number Placeholder 1">
            <a:extLst>
              <a:ext uri="{FF2B5EF4-FFF2-40B4-BE49-F238E27FC236}">
                <a16:creationId xmlns:a16="http://schemas.microsoft.com/office/drawing/2014/main" id="{53E18F84-B0A2-6585-877C-80E609AE8C2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38</a:t>
            </a:fld>
            <a:endParaRPr lang="en-MY" dirty="0"/>
          </a:p>
        </p:txBody>
      </p:sp>
      <p:sp>
        <p:nvSpPr>
          <p:cNvPr id="2" name="Rectangle 1">
            <a:extLst>
              <a:ext uri="{FF2B5EF4-FFF2-40B4-BE49-F238E27FC236}">
                <a16:creationId xmlns:a16="http://schemas.microsoft.com/office/drawing/2014/main" id="{59015123-D108-C717-CD6B-A4D33C395078}"/>
              </a:ext>
            </a:extLst>
          </p:cNvPr>
          <p:cNvSpPr/>
          <p:nvPr/>
        </p:nvSpPr>
        <p:spPr>
          <a:xfrm>
            <a:off x="1111337" y="1329487"/>
            <a:ext cx="9958156" cy="545457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C00000"/>
                </a:solidFill>
              </a:rPr>
              <a:t>Long-term studies </a:t>
            </a:r>
            <a:r>
              <a:rPr lang="en-US" dirty="0">
                <a:solidFill>
                  <a:schemeClr val="tx1">
                    <a:lumMod val="65000"/>
                    <a:lumOff val="35000"/>
                  </a:schemeClr>
                </a:solidFill>
              </a:rPr>
              <a:t>of several weeks are used to evaluate complex products that </a:t>
            </a:r>
            <a:r>
              <a:rPr lang="en-US" dirty="0">
                <a:solidFill>
                  <a:srgbClr val="C00000"/>
                </a:solidFill>
              </a:rPr>
              <a:t>participants need time to learn </a:t>
            </a:r>
            <a:r>
              <a:rPr lang="en-US" dirty="0">
                <a:solidFill>
                  <a:schemeClr val="tx1">
                    <a:lumMod val="65000"/>
                    <a:lumOff val="35000"/>
                  </a:schemeClr>
                </a:solidFill>
              </a:rPr>
              <a:t>and </a:t>
            </a:r>
            <a:r>
              <a:rPr lang="en-US" dirty="0">
                <a:solidFill>
                  <a:srgbClr val="C00000"/>
                </a:solidFill>
              </a:rPr>
              <a:t>use in their own work</a:t>
            </a:r>
          </a:p>
          <a:p>
            <a:pPr marL="342900" indent="-342900">
              <a:lnSpc>
                <a:spcPct val="150000"/>
              </a:lnSpc>
              <a:buFont typeface="Arial" panose="020B0604020202020204" pitchFamily="34" charset="0"/>
              <a:buChar char="•"/>
            </a:pPr>
            <a:r>
              <a:rPr lang="en-US" dirty="0">
                <a:solidFill>
                  <a:srgbClr val="C00000"/>
                </a:solidFill>
              </a:rPr>
              <a:t>Experiments test a hypothesis </a:t>
            </a:r>
            <a:r>
              <a:rPr lang="en-US" dirty="0">
                <a:solidFill>
                  <a:schemeClr val="tx1">
                    <a:lumMod val="65000"/>
                    <a:lumOff val="35000"/>
                  </a:schemeClr>
                </a:solidFill>
              </a:rPr>
              <a:t>by manipulating certain variables while keeping others constant</a:t>
            </a:r>
          </a:p>
          <a:p>
            <a:pPr marL="342900" indent="-342900">
              <a:lnSpc>
                <a:spcPct val="150000"/>
              </a:lnSpc>
              <a:buFont typeface="Arial" panose="020B0604020202020204" pitchFamily="34" charset="0"/>
              <a:buChar char="•"/>
            </a:pPr>
            <a:r>
              <a:rPr lang="en-US" dirty="0">
                <a:solidFill>
                  <a:schemeClr val="tx1">
                    <a:lumMod val="65000"/>
                    <a:lumOff val="35000"/>
                  </a:schemeClr>
                </a:solidFill>
              </a:rPr>
              <a:t>The experimenter controls independent variable(s) in order to measure changes in the dependent variable(s)</a:t>
            </a:r>
          </a:p>
          <a:p>
            <a:pPr marL="342900" indent="-342900">
              <a:lnSpc>
                <a:spcPct val="150000"/>
              </a:lnSpc>
              <a:buFont typeface="Arial" panose="020B0604020202020204" pitchFamily="34" charset="0"/>
              <a:buChar char="•"/>
            </a:pPr>
            <a:r>
              <a:rPr lang="en-US" dirty="0">
                <a:solidFill>
                  <a:srgbClr val="C00000"/>
                </a:solidFill>
              </a:rPr>
              <a:t>In-the-wild studies </a:t>
            </a:r>
            <a:r>
              <a:rPr lang="en-US" dirty="0">
                <a:solidFill>
                  <a:schemeClr val="tx1">
                    <a:lumMod val="65000"/>
                    <a:lumOff val="35000"/>
                  </a:schemeClr>
                </a:solidFill>
              </a:rPr>
              <a:t>are carried out in </a:t>
            </a:r>
            <a:r>
              <a:rPr lang="en-US" dirty="0">
                <a:solidFill>
                  <a:srgbClr val="C00000"/>
                </a:solidFill>
              </a:rPr>
              <a:t>natural settings </a:t>
            </a:r>
            <a:r>
              <a:rPr lang="en-US" dirty="0">
                <a:solidFill>
                  <a:schemeClr val="tx1">
                    <a:lumMod val="65000"/>
                    <a:lumOff val="35000"/>
                  </a:schemeClr>
                </a:solidFill>
              </a:rPr>
              <a:t>to discover how people interact with technology in the real world</a:t>
            </a:r>
          </a:p>
          <a:p>
            <a:pPr marL="342900" indent="-342900">
              <a:lnSpc>
                <a:spcPct val="150000"/>
              </a:lnSpc>
              <a:buFont typeface="Arial" panose="020B0604020202020204" pitchFamily="34" charset="0"/>
              <a:buChar char="•"/>
            </a:pPr>
            <a:r>
              <a:rPr lang="en-US" dirty="0">
                <a:solidFill>
                  <a:schemeClr val="tx1">
                    <a:lumMod val="65000"/>
                    <a:lumOff val="35000"/>
                  </a:schemeClr>
                </a:solidFill>
              </a:rPr>
              <a:t>In-the-wild studies involve </a:t>
            </a:r>
            <a:r>
              <a:rPr lang="en-US" dirty="0">
                <a:solidFill>
                  <a:srgbClr val="C00000"/>
                </a:solidFill>
              </a:rPr>
              <a:t>deployment of prototypes or technologies </a:t>
            </a:r>
            <a:r>
              <a:rPr lang="en-US" dirty="0">
                <a:solidFill>
                  <a:schemeClr val="tx1">
                    <a:lumMod val="65000"/>
                    <a:lumOff val="35000"/>
                  </a:schemeClr>
                </a:solidFill>
              </a:rPr>
              <a:t>in natural settings</a:t>
            </a:r>
          </a:p>
          <a:p>
            <a:pPr marL="342900" indent="-342900">
              <a:lnSpc>
                <a:spcPct val="150000"/>
              </a:lnSpc>
              <a:buFont typeface="Arial" panose="020B0604020202020204" pitchFamily="34" charset="0"/>
              <a:buChar char="•"/>
            </a:pPr>
            <a:r>
              <a:rPr lang="en-US" dirty="0">
                <a:solidFill>
                  <a:schemeClr val="tx1">
                    <a:lumMod val="65000"/>
                    <a:lumOff val="35000"/>
                  </a:schemeClr>
                </a:solidFill>
              </a:rPr>
              <a:t>Sometimes the findings of in-the-wild studies are </a:t>
            </a:r>
            <a:r>
              <a:rPr lang="en-US" dirty="0">
                <a:solidFill>
                  <a:srgbClr val="C00000"/>
                </a:solidFill>
              </a:rPr>
              <a:t>unexpected</a:t>
            </a:r>
            <a:r>
              <a:rPr lang="en-US" dirty="0">
                <a:solidFill>
                  <a:schemeClr val="tx1">
                    <a:lumMod val="65000"/>
                    <a:lumOff val="35000"/>
                  </a:schemeClr>
                </a:solidFill>
              </a:rPr>
              <a:t>, especially for studies that explore how novel technologies are used by participants in their own homes, places of work, or outside</a:t>
            </a:r>
          </a:p>
        </p:txBody>
      </p:sp>
    </p:spTree>
    <p:extLst>
      <p:ext uri="{BB962C8B-B14F-4D97-AF65-F5344CB8AC3E}">
        <p14:creationId xmlns:p14="http://schemas.microsoft.com/office/powerpoint/2010/main" val="1735916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2438-6C99-266C-2D7C-86FDF823AC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F8ABBDF-3747-8705-1924-07418AF13822}"/>
              </a:ext>
            </a:extLst>
          </p:cNvPr>
          <p:cNvSpPr txBox="1"/>
          <p:nvPr/>
        </p:nvSpPr>
        <p:spPr>
          <a:xfrm>
            <a:off x="304800" y="473741"/>
            <a:ext cx="1163781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What is Usability Testing?</a:t>
            </a:r>
          </a:p>
        </p:txBody>
      </p:sp>
      <p:sp>
        <p:nvSpPr>
          <p:cNvPr id="24" name="Rectangle 23">
            <a:extLst>
              <a:ext uri="{FF2B5EF4-FFF2-40B4-BE49-F238E27FC236}">
                <a16:creationId xmlns:a16="http://schemas.microsoft.com/office/drawing/2014/main" id="{F661811A-DEE6-3FF2-146E-A7FF2A655DF1}"/>
              </a:ext>
            </a:extLst>
          </p:cNvPr>
          <p:cNvSpPr/>
          <p:nvPr/>
        </p:nvSpPr>
        <p:spPr>
          <a:xfrm>
            <a:off x="1035386" y="1502847"/>
            <a:ext cx="10110060" cy="467050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Involves </a:t>
            </a:r>
            <a:r>
              <a:rPr lang="en-US" sz="2000" dirty="0">
                <a:solidFill>
                  <a:srgbClr val="C00000"/>
                </a:solidFill>
              </a:rPr>
              <a:t>testing how people perform on products </a:t>
            </a:r>
            <a:r>
              <a:rPr lang="en-US" sz="2000" dirty="0">
                <a:solidFill>
                  <a:schemeClr val="tx1">
                    <a:lumMod val="65000"/>
                    <a:lumOff val="35000"/>
                  </a:schemeClr>
                </a:solidFill>
              </a:rPr>
              <a:t>in </a:t>
            </a:r>
            <a:r>
              <a:rPr lang="en-US" sz="2000" dirty="0">
                <a:solidFill>
                  <a:srgbClr val="C00000"/>
                </a:solidFill>
              </a:rPr>
              <a:t>controlled settings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The people being tested are </a:t>
            </a:r>
            <a:r>
              <a:rPr lang="en-US" sz="2000" dirty="0">
                <a:solidFill>
                  <a:srgbClr val="C00000"/>
                </a:solidFill>
              </a:rPr>
              <a:t>observed</a:t>
            </a:r>
            <a:r>
              <a:rPr lang="en-US" sz="2000" dirty="0">
                <a:solidFill>
                  <a:schemeClr val="tx1">
                    <a:lumMod val="65000"/>
                    <a:lumOff val="35000"/>
                  </a:schemeClr>
                </a:solidFill>
              </a:rPr>
              <a:t> and the </a:t>
            </a:r>
            <a:r>
              <a:rPr lang="en-US" sz="2000" dirty="0">
                <a:solidFill>
                  <a:srgbClr val="C00000"/>
                </a:solidFill>
              </a:rPr>
              <a:t>time</a:t>
            </a:r>
            <a:r>
              <a:rPr lang="en-US" sz="2000" dirty="0">
                <a:solidFill>
                  <a:schemeClr val="tx1">
                    <a:lumMod val="65000"/>
                    <a:lumOff val="35000"/>
                  </a:schemeClr>
                </a:solidFill>
              </a:rPr>
              <a:t> it takes them </a:t>
            </a:r>
            <a:r>
              <a:rPr lang="en-US" sz="2000" dirty="0">
                <a:solidFill>
                  <a:srgbClr val="C00000"/>
                </a:solidFill>
              </a:rPr>
              <a:t>to complete a task</a:t>
            </a:r>
            <a:r>
              <a:rPr lang="en-US" sz="2000" dirty="0">
                <a:solidFill>
                  <a:schemeClr val="tx1">
                    <a:lumMod val="65000"/>
                    <a:lumOff val="35000"/>
                  </a:schemeClr>
                </a:solidFill>
              </a:rPr>
              <a:t> and the </a:t>
            </a:r>
            <a:r>
              <a:rPr lang="en-US" sz="2000" dirty="0">
                <a:solidFill>
                  <a:srgbClr val="C00000"/>
                </a:solidFill>
              </a:rPr>
              <a:t>number and kinds of errors </a:t>
            </a:r>
            <a:r>
              <a:rPr lang="en-US" sz="2000" dirty="0">
                <a:solidFill>
                  <a:schemeClr val="tx1">
                    <a:lumMod val="65000"/>
                    <a:lumOff val="35000"/>
                  </a:schemeClr>
                </a:solidFill>
              </a:rPr>
              <a:t>they make are recorded</a:t>
            </a:r>
          </a:p>
          <a:p>
            <a:pPr marL="342900" indent="-342900">
              <a:lnSpc>
                <a:spcPct val="150000"/>
              </a:lnSpc>
              <a:buFont typeface="Arial" panose="020B0604020202020204" pitchFamily="34" charset="0"/>
              <a:buChar char="•"/>
            </a:pPr>
            <a:r>
              <a:rPr lang="en-US" sz="2000" dirty="0">
                <a:solidFill>
                  <a:srgbClr val="C00000"/>
                </a:solidFill>
              </a:rPr>
              <a:t>Data is recorded </a:t>
            </a:r>
            <a:r>
              <a:rPr lang="en-US" sz="2000" dirty="0">
                <a:solidFill>
                  <a:schemeClr val="tx1">
                    <a:lumMod val="65000"/>
                    <a:lumOff val="35000"/>
                  </a:schemeClr>
                </a:solidFill>
              </a:rPr>
              <a:t>on video and </a:t>
            </a:r>
            <a:r>
              <a:rPr lang="en-US" sz="2000" dirty="0">
                <a:solidFill>
                  <a:srgbClr val="C00000"/>
                </a:solidFill>
              </a:rPr>
              <a:t>key presses </a:t>
            </a:r>
            <a:r>
              <a:rPr lang="en-US" sz="2000" dirty="0">
                <a:solidFill>
                  <a:schemeClr val="tx1">
                    <a:lumMod val="65000"/>
                    <a:lumOff val="35000"/>
                  </a:schemeClr>
                </a:solidFill>
              </a:rPr>
              <a:t>are logged</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The data is used </a:t>
            </a:r>
            <a:r>
              <a:rPr lang="en-US" sz="2000" dirty="0">
                <a:solidFill>
                  <a:srgbClr val="C00000"/>
                </a:solidFill>
              </a:rPr>
              <a:t>to calculate performance times </a:t>
            </a:r>
            <a:r>
              <a:rPr lang="en-US" sz="2000" dirty="0">
                <a:solidFill>
                  <a:schemeClr val="tx1">
                    <a:lumMod val="65000"/>
                    <a:lumOff val="35000"/>
                  </a:schemeClr>
                </a:solidFill>
              </a:rPr>
              <a:t>and </a:t>
            </a:r>
            <a:r>
              <a:rPr lang="en-US" sz="2000" dirty="0">
                <a:solidFill>
                  <a:srgbClr val="C00000"/>
                </a:solidFill>
              </a:rPr>
              <a:t>to identify and explain errors</a:t>
            </a:r>
          </a:p>
          <a:p>
            <a:pPr marL="342900" indent="-342900">
              <a:lnSpc>
                <a:spcPct val="150000"/>
              </a:lnSpc>
              <a:buFont typeface="Arial" panose="020B0604020202020204" pitchFamily="34" charset="0"/>
              <a:buChar char="•"/>
            </a:pPr>
            <a:r>
              <a:rPr lang="en-US" sz="2000" dirty="0">
                <a:solidFill>
                  <a:srgbClr val="C00000"/>
                </a:solidFill>
              </a:rPr>
              <a:t>User satisfaction </a:t>
            </a:r>
            <a:r>
              <a:rPr lang="en-US" sz="2000" dirty="0">
                <a:solidFill>
                  <a:schemeClr val="tx1">
                    <a:lumMod val="65000"/>
                    <a:lumOff val="35000"/>
                  </a:schemeClr>
                </a:solidFill>
              </a:rPr>
              <a:t>is evaluated using </a:t>
            </a:r>
            <a:r>
              <a:rPr lang="en-US" sz="2000" dirty="0">
                <a:solidFill>
                  <a:srgbClr val="C00000"/>
                </a:solidFill>
              </a:rPr>
              <a:t>questionnaires and interviews</a:t>
            </a:r>
          </a:p>
          <a:p>
            <a:pPr marL="342900" indent="-342900">
              <a:lnSpc>
                <a:spcPct val="150000"/>
              </a:lnSpc>
              <a:buFont typeface="Arial" panose="020B0604020202020204" pitchFamily="34" charset="0"/>
              <a:buChar char="•"/>
            </a:pPr>
            <a:r>
              <a:rPr lang="en-US" sz="2000" dirty="0">
                <a:solidFill>
                  <a:srgbClr val="C00000"/>
                </a:solidFill>
              </a:rPr>
              <a:t>Observations</a:t>
            </a:r>
            <a:r>
              <a:rPr lang="en-US" sz="2000" dirty="0">
                <a:solidFill>
                  <a:schemeClr val="tx1">
                    <a:lumMod val="65000"/>
                    <a:lumOff val="35000"/>
                  </a:schemeClr>
                </a:solidFill>
              </a:rPr>
              <a:t> about how the product is used in </a:t>
            </a:r>
            <a:r>
              <a:rPr lang="en-US" sz="2000" dirty="0">
                <a:solidFill>
                  <a:srgbClr val="C00000"/>
                </a:solidFill>
              </a:rPr>
              <a:t>more natural contexts</a:t>
            </a:r>
            <a:r>
              <a:rPr lang="en-US" sz="2000" dirty="0">
                <a:solidFill>
                  <a:schemeClr val="tx1">
                    <a:lumMod val="65000"/>
                    <a:lumOff val="35000"/>
                  </a:schemeClr>
                </a:solidFill>
              </a:rPr>
              <a:t>, including in-the wild may be included</a:t>
            </a:r>
          </a:p>
        </p:txBody>
      </p:sp>
      <p:sp>
        <p:nvSpPr>
          <p:cNvPr id="4" name="Slide Number Placeholder 1">
            <a:extLst>
              <a:ext uri="{FF2B5EF4-FFF2-40B4-BE49-F238E27FC236}">
                <a16:creationId xmlns:a16="http://schemas.microsoft.com/office/drawing/2014/main" id="{9B2989F2-FC63-3B7C-8084-C33836BF910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a:t>
            </a:fld>
            <a:endParaRPr lang="en-MY" dirty="0"/>
          </a:p>
        </p:txBody>
      </p:sp>
    </p:spTree>
    <p:extLst>
      <p:ext uri="{BB962C8B-B14F-4D97-AF65-F5344CB8AC3E}">
        <p14:creationId xmlns:p14="http://schemas.microsoft.com/office/powerpoint/2010/main" val="4097058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56556-1331-DD12-F8DF-3016F802677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308856B-210E-F703-1AC9-13266FC33CA3}"/>
              </a:ext>
            </a:extLst>
          </p:cNvPr>
          <p:cNvSpPr txBox="1"/>
          <p:nvPr/>
        </p:nvSpPr>
        <p:spPr>
          <a:xfrm>
            <a:off x="304800" y="473741"/>
            <a:ext cx="1163781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Quantitative Measures</a:t>
            </a:r>
          </a:p>
        </p:txBody>
      </p:sp>
      <p:sp>
        <p:nvSpPr>
          <p:cNvPr id="24" name="Rectangle 23">
            <a:extLst>
              <a:ext uri="{FF2B5EF4-FFF2-40B4-BE49-F238E27FC236}">
                <a16:creationId xmlns:a16="http://schemas.microsoft.com/office/drawing/2014/main" id="{8F5FFF3D-29F9-8615-FF7A-91AB12E25DD2}"/>
              </a:ext>
            </a:extLst>
          </p:cNvPr>
          <p:cNvSpPr/>
          <p:nvPr/>
        </p:nvSpPr>
        <p:spPr>
          <a:xfrm>
            <a:off x="1068679" y="1786242"/>
            <a:ext cx="10110060" cy="328551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Number of </a:t>
            </a:r>
            <a:r>
              <a:rPr lang="en-US" sz="2000" dirty="0">
                <a:solidFill>
                  <a:srgbClr val="C00000"/>
                </a:solidFill>
              </a:rPr>
              <a:t>participants</a:t>
            </a:r>
            <a:r>
              <a:rPr lang="en-US" sz="2000" dirty="0">
                <a:solidFill>
                  <a:schemeClr val="tx1">
                    <a:lumMod val="65000"/>
                    <a:lumOff val="35000"/>
                  </a:schemeClr>
                </a:solidFill>
              </a:rPr>
              <a:t> successfully </a:t>
            </a:r>
            <a:r>
              <a:rPr lang="en-US" sz="2000" dirty="0">
                <a:solidFill>
                  <a:srgbClr val="C00000"/>
                </a:solidFill>
              </a:rPr>
              <a:t>completing the task</a:t>
            </a:r>
          </a:p>
          <a:p>
            <a:pPr marL="342900" indent="-342900">
              <a:lnSpc>
                <a:spcPct val="150000"/>
              </a:lnSpc>
              <a:buFont typeface="Arial" panose="020B0604020202020204" pitchFamily="34" charset="0"/>
              <a:buChar char="•"/>
            </a:pPr>
            <a:r>
              <a:rPr lang="en-US" sz="2000" dirty="0">
                <a:solidFill>
                  <a:srgbClr val="C00000"/>
                </a:solidFill>
              </a:rPr>
              <a:t>Time</a:t>
            </a:r>
            <a:r>
              <a:rPr lang="en-US" sz="2000" dirty="0">
                <a:solidFill>
                  <a:schemeClr val="tx1">
                    <a:lumMod val="65000"/>
                    <a:lumOff val="35000"/>
                  </a:schemeClr>
                </a:solidFill>
              </a:rPr>
              <a:t> to complete the task</a:t>
            </a:r>
          </a:p>
          <a:p>
            <a:pPr marL="342900" indent="-342900">
              <a:lnSpc>
                <a:spcPct val="150000"/>
              </a:lnSpc>
              <a:buFont typeface="Arial" panose="020B0604020202020204" pitchFamily="34" charset="0"/>
              <a:buChar char="•"/>
            </a:pPr>
            <a:r>
              <a:rPr lang="en-US" sz="2000" dirty="0">
                <a:solidFill>
                  <a:srgbClr val="C00000"/>
                </a:solidFill>
              </a:rPr>
              <a:t>Time</a:t>
            </a:r>
            <a:r>
              <a:rPr lang="en-US" sz="2000" dirty="0">
                <a:solidFill>
                  <a:schemeClr val="tx1">
                    <a:lumMod val="65000"/>
                    <a:lumOff val="35000"/>
                  </a:schemeClr>
                </a:solidFill>
              </a:rPr>
              <a:t> to complete the task after </a:t>
            </a:r>
            <a:r>
              <a:rPr lang="en-US" sz="2000" dirty="0">
                <a:solidFill>
                  <a:srgbClr val="C00000"/>
                </a:solidFill>
              </a:rPr>
              <a:t>time away </a:t>
            </a:r>
            <a:r>
              <a:rPr lang="en-US" sz="2000" dirty="0">
                <a:solidFill>
                  <a:schemeClr val="tx1">
                    <a:lumMod val="65000"/>
                    <a:lumOff val="35000"/>
                  </a:schemeClr>
                </a:solidFill>
              </a:rPr>
              <a:t>from it</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Number and </a:t>
            </a:r>
            <a:r>
              <a:rPr lang="en-US" sz="2000" dirty="0">
                <a:solidFill>
                  <a:srgbClr val="C00000"/>
                </a:solidFill>
              </a:rPr>
              <a:t>type of errors per task</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Number of </a:t>
            </a:r>
            <a:r>
              <a:rPr lang="en-US" sz="2000" dirty="0">
                <a:solidFill>
                  <a:srgbClr val="C00000"/>
                </a:solidFill>
              </a:rPr>
              <a:t>errors per unit of time</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Number of times </a:t>
            </a:r>
            <a:r>
              <a:rPr lang="en-US" sz="2000" dirty="0">
                <a:solidFill>
                  <a:srgbClr val="C00000"/>
                </a:solidFill>
              </a:rPr>
              <a:t>people navigate to an item </a:t>
            </a:r>
            <a:r>
              <a:rPr lang="en-US" sz="2000" dirty="0">
                <a:solidFill>
                  <a:schemeClr val="tx1">
                    <a:lumMod val="65000"/>
                    <a:lumOff val="35000"/>
                  </a:schemeClr>
                </a:solidFill>
              </a:rPr>
              <a:t>such as online help</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Number of </a:t>
            </a:r>
            <a:r>
              <a:rPr lang="en-US" sz="2000" dirty="0">
                <a:solidFill>
                  <a:srgbClr val="C00000"/>
                </a:solidFill>
              </a:rPr>
              <a:t>people making the same or similar errors</a:t>
            </a:r>
          </a:p>
        </p:txBody>
      </p:sp>
      <p:sp>
        <p:nvSpPr>
          <p:cNvPr id="4" name="Slide Number Placeholder 1">
            <a:extLst>
              <a:ext uri="{FF2B5EF4-FFF2-40B4-BE49-F238E27FC236}">
                <a16:creationId xmlns:a16="http://schemas.microsoft.com/office/drawing/2014/main" id="{49D5B5F5-225F-8369-7E97-9800909DD3C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a:t>
            </a:fld>
            <a:endParaRPr lang="en-MY" dirty="0"/>
          </a:p>
        </p:txBody>
      </p:sp>
      <p:sp>
        <p:nvSpPr>
          <p:cNvPr id="2" name="TextBox 1">
            <a:extLst>
              <a:ext uri="{FF2B5EF4-FFF2-40B4-BE49-F238E27FC236}">
                <a16:creationId xmlns:a16="http://schemas.microsoft.com/office/drawing/2014/main" id="{83C49867-9380-F1D6-97D8-594252BFF1BF}"/>
              </a:ext>
            </a:extLst>
          </p:cNvPr>
          <p:cNvSpPr txBox="1"/>
          <p:nvPr/>
        </p:nvSpPr>
        <p:spPr>
          <a:xfrm>
            <a:off x="6090416" y="5245485"/>
            <a:ext cx="3744416" cy="276999"/>
          </a:xfrm>
          <a:prstGeom prst="rect">
            <a:avLst/>
          </a:prstGeom>
          <a:noFill/>
        </p:spPr>
        <p:txBody>
          <a:bodyPr wrap="square" rtlCol="0">
            <a:spAutoFit/>
          </a:bodyPr>
          <a:lstStyle/>
          <a:p>
            <a:r>
              <a:rPr lang="en-US" sz="1200" i="1" dirty="0">
                <a:solidFill>
                  <a:srgbClr val="5F5F5F"/>
                </a:solidFill>
              </a:rPr>
              <a:t>Source</a:t>
            </a:r>
            <a:r>
              <a:rPr lang="en-US" sz="1200" dirty="0">
                <a:solidFill>
                  <a:srgbClr val="5F5F5F"/>
                </a:solidFill>
              </a:rPr>
              <a:t>: Wixon and Wilson, 1997</a:t>
            </a:r>
          </a:p>
        </p:txBody>
      </p:sp>
    </p:spTree>
    <p:extLst>
      <p:ext uri="{BB962C8B-B14F-4D97-AF65-F5344CB8AC3E}">
        <p14:creationId xmlns:p14="http://schemas.microsoft.com/office/powerpoint/2010/main" val="1359589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58400-B0DC-C68D-7DBE-1A184727736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B4EDBCE-DB5E-952B-CB10-34408066F1D8}"/>
              </a:ext>
            </a:extLst>
          </p:cNvPr>
          <p:cNvSpPr txBox="1"/>
          <p:nvPr/>
        </p:nvSpPr>
        <p:spPr>
          <a:xfrm>
            <a:off x="555171" y="479685"/>
            <a:ext cx="11364686" cy="1077218"/>
          </a:xfrm>
          <a:prstGeom prst="rect">
            <a:avLst/>
          </a:prstGeom>
          <a:noFill/>
        </p:spPr>
        <p:txBody>
          <a:bodyPr wrap="square" rtlCol="0">
            <a:spAutoFit/>
          </a:bodyPr>
          <a:lstStyle/>
          <a:p>
            <a:pPr algn="ctr"/>
            <a:r>
              <a:rPr lang="en-US" sz="3200" dirty="0">
                <a:solidFill>
                  <a:schemeClr val="tx1">
                    <a:lumMod val="75000"/>
                    <a:lumOff val="25000"/>
                  </a:schemeClr>
                </a:solidFill>
                <a:latin typeface="+mj-lt"/>
              </a:rPr>
              <a:t>Usability lab with designers watching a user and assistant through a one-way mirror and recording</a:t>
            </a:r>
          </a:p>
        </p:txBody>
      </p:sp>
      <p:sp>
        <p:nvSpPr>
          <p:cNvPr id="5" name="Slide Number Placeholder 1">
            <a:extLst>
              <a:ext uri="{FF2B5EF4-FFF2-40B4-BE49-F238E27FC236}">
                <a16:creationId xmlns:a16="http://schemas.microsoft.com/office/drawing/2014/main" id="{8E0498A7-1614-A427-6C8A-E1560F2E634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a:t>
            </a:fld>
            <a:endParaRPr lang="en-MY" dirty="0"/>
          </a:p>
        </p:txBody>
      </p:sp>
      <p:pic>
        <p:nvPicPr>
          <p:cNvPr id="4" name="Picture 3" descr="Uasbility lab with designers watching an evaluation study through a one-way mirror">
            <a:extLst>
              <a:ext uri="{FF2B5EF4-FFF2-40B4-BE49-F238E27FC236}">
                <a16:creationId xmlns:a16="http://schemas.microsoft.com/office/drawing/2014/main" id="{A176D56A-E0DC-0346-4C96-0BE6B8C07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171" y="2270117"/>
            <a:ext cx="5089287" cy="3384376"/>
          </a:xfrm>
          <a:prstGeom prst="rect">
            <a:avLst/>
          </a:prstGeom>
        </p:spPr>
      </p:pic>
      <p:pic>
        <p:nvPicPr>
          <p:cNvPr id="7" name="Google Shape;398;p32">
            <a:extLst>
              <a:ext uri="{FF2B5EF4-FFF2-40B4-BE49-F238E27FC236}">
                <a16:creationId xmlns:a16="http://schemas.microsoft.com/office/drawing/2014/main" id="{10CA5686-F1FC-C0CC-E749-B7148FD238D4}"/>
              </a:ext>
            </a:extLst>
          </p:cNvPr>
          <p:cNvPicPr preferRelativeResize="0"/>
          <p:nvPr/>
        </p:nvPicPr>
        <p:blipFill rotWithShape="1">
          <a:blip r:embed="rId3">
            <a:alphaModFix/>
          </a:blip>
          <a:srcRect/>
          <a:stretch/>
        </p:blipFill>
        <p:spPr>
          <a:xfrm>
            <a:off x="6330258" y="2270116"/>
            <a:ext cx="5306571" cy="3640827"/>
          </a:xfrm>
          <a:prstGeom prst="rect">
            <a:avLst/>
          </a:prstGeom>
          <a:noFill/>
          <a:ln>
            <a:noFill/>
          </a:ln>
        </p:spPr>
      </p:pic>
    </p:spTree>
    <p:extLst>
      <p:ext uri="{BB962C8B-B14F-4D97-AF65-F5344CB8AC3E}">
        <p14:creationId xmlns:p14="http://schemas.microsoft.com/office/powerpoint/2010/main" val="3048515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B6551-EBF4-9562-ACB6-48914732959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06D2C00-74EE-4F5A-4D8E-7FC3B84BAD62}"/>
              </a:ext>
            </a:extLst>
          </p:cNvPr>
          <p:cNvSpPr txBox="1"/>
          <p:nvPr/>
        </p:nvSpPr>
        <p:spPr>
          <a:xfrm>
            <a:off x="555171" y="479685"/>
            <a:ext cx="1136468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Layout of a usability lab used by US Health &amp; Human Services Dept.</a:t>
            </a:r>
          </a:p>
        </p:txBody>
      </p:sp>
      <p:sp>
        <p:nvSpPr>
          <p:cNvPr id="5" name="Slide Number Placeholder 1">
            <a:extLst>
              <a:ext uri="{FF2B5EF4-FFF2-40B4-BE49-F238E27FC236}">
                <a16:creationId xmlns:a16="http://schemas.microsoft.com/office/drawing/2014/main" id="{9FD99FEB-71A2-0B00-8DE6-98004B4A9D4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a:t>
            </a:fld>
            <a:endParaRPr lang="en-MY" dirty="0"/>
          </a:p>
        </p:txBody>
      </p:sp>
      <p:pic>
        <p:nvPicPr>
          <p:cNvPr id="2" name="Picture 1" descr="Diagram of the usability lab used by the US Health and Human Services government department&#10;">
            <a:extLst>
              <a:ext uri="{FF2B5EF4-FFF2-40B4-BE49-F238E27FC236}">
                <a16:creationId xmlns:a16="http://schemas.microsoft.com/office/drawing/2014/main" id="{8C7B3E4F-A2B4-D682-AE63-EB8713B88586}"/>
              </a:ext>
            </a:extLst>
          </p:cNvPr>
          <p:cNvPicPr>
            <a:picLocks noChangeAspect="1"/>
          </p:cNvPicPr>
          <p:nvPr/>
        </p:nvPicPr>
        <p:blipFill>
          <a:blip r:embed="rId2"/>
          <a:stretch>
            <a:fillRect/>
          </a:stretch>
        </p:blipFill>
        <p:spPr>
          <a:xfrm>
            <a:off x="2237988" y="2271869"/>
            <a:ext cx="7704856" cy="3228493"/>
          </a:xfrm>
          <a:prstGeom prst="rect">
            <a:avLst/>
          </a:prstGeom>
        </p:spPr>
      </p:pic>
      <p:sp>
        <p:nvSpPr>
          <p:cNvPr id="3" name="TextBox 2">
            <a:extLst>
              <a:ext uri="{FF2B5EF4-FFF2-40B4-BE49-F238E27FC236}">
                <a16:creationId xmlns:a16="http://schemas.microsoft.com/office/drawing/2014/main" id="{0BA959F1-DA3C-AC1A-FE06-ABD52F01373C}"/>
              </a:ext>
              <a:ext uri="{C183D7F6-B498-43B3-948B-1728B52AA6E4}">
                <adec:decorative xmlns:adec="http://schemas.microsoft.com/office/drawing/2017/decorative" val="0"/>
              </a:ext>
            </a:extLst>
          </p:cNvPr>
          <p:cNvSpPr txBox="1"/>
          <p:nvPr/>
        </p:nvSpPr>
        <p:spPr>
          <a:xfrm>
            <a:off x="2711111" y="5828192"/>
            <a:ext cx="8064896" cy="276999"/>
          </a:xfrm>
          <a:prstGeom prst="rect">
            <a:avLst/>
          </a:prstGeom>
          <a:noFill/>
        </p:spPr>
        <p:txBody>
          <a:bodyPr wrap="square" rtlCol="0">
            <a:spAutoFit/>
          </a:bodyPr>
          <a:lstStyle/>
          <a:p>
            <a:r>
              <a:rPr lang="en-US" sz="1200" dirty="0">
                <a:solidFill>
                  <a:srgbClr val="5F5F5F"/>
                </a:solidFill>
                <a:effectLst/>
                <a:ea typeface="Times New Roman" panose="02020603050405020304" pitchFamily="18" charset="0"/>
              </a:rPr>
              <a:t>source: </a:t>
            </a:r>
            <a:r>
              <a:rPr lang="en-US" sz="1200" dirty="0">
                <a:solidFill>
                  <a:srgbClr val="5F5F5F"/>
                </a:solidFill>
                <a:effectLst/>
                <a:ea typeface="Times New Roman" panose="02020603050405020304" pitchFamily="18" charset="0"/>
                <a:hlinkClick r:id="rId3"/>
              </a:rPr>
              <a:t>https://</a:t>
            </a:r>
            <a:r>
              <a:rPr lang="en-US" sz="1200" dirty="0" err="1">
                <a:solidFill>
                  <a:srgbClr val="5F5F5F"/>
                </a:solidFill>
                <a:effectLst/>
                <a:ea typeface="Times New Roman" panose="02020603050405020304" pitchFamily="18" charset="0"/>
                <a:hlinkClick r:id="rId3"/>
              </a:rPr>
              <a:t>www.usability.gov</a:t>
            </a:r>
            <a:r>
              <a:rPr lang="en-US" sz="1200" dirty="0">
                <a:solidFill>
                  <a:srgbClr val="5F5F5F"/>
                </a:solidFill>
                <a:effectLst/>
                <a:ea typeface="Times New Roman" panose="02020603050405020304" pitchFamily="18" charset="0"/>
                <a:hlinkClick r:id="rId3"/>
              </a:rPr>
              <a:t>/how-to-and-tools/guidance/</a:t>
            </a:r>
            <a:r>
              <a:rPr lang="en-US" sz="1200" dirty="0" err="1">
                <a:solidFill>
                  <a:srgbClr val="5F5F5F"/>
                </a:solidFill>
                <a:effectLst/>
                <a:ea typeface="Times New Roman" panose="02020603050405020304" pitchFamily="18" charset="0"/>
                <a:hlinkClick r:id="rId3"/>
              </a:rPr>
              <a:t>hhs</a:t>
            </a:r>
            <a:r>
              <a:rPr lang="en-US" sz="1200" dirty="0">
                <a:solidFill>
                  <a:srgbClr val="5F5F5F"/>
                </a:solidFill>
                <a:effectLst/>
                <a:ea typeface="Times New Roman" panose="02020603050405020304" pitchFamily="18" charset="0"/>
                <a:hlinkClick r:id="rId3"/>
              </a:rPr>
              <a:t>-usability-</a:t>
            </a:r>
            <a:r>
              <a:rPr lang="en-US" sz="1200" dirty="0" err="1">
                <a:solidFill>
                  <a:srgbClr val="5F5F5F"/>
                </a:solidFill>
                <a:effectLst/>
                <a:ea typeface="Times New Roman" panose="02020603050405020304" pitchFamily="18" charset="0"/>
                <a:hlinkClick r:id="rId3"/>
              </a:rPr>
              <a:t>lab.html</a:t>
            </a:r>
            <a:r>
              <a:rPr lang="en-US" sz="1200" dirty="0">
                <a:solidFill>
                  <a:srgbClr val="5F5F5F"/>
                </a:solidFill>
                <a:effectLst/>
                <a:hlinkClick r:id="rId3"/>
              </a:rPr>
              <a:t> </a:t>
            </a:r>
            <a:endParaRPr lang="en-US" sz="1200" dirty="0">
              <a:solidFill>
                <a:srgbClr val="5F5F5F"/>
              </a:solidFill>
            </a:endParaRPr>
          </a:p>
        </p:txBody>
      </p:sp>
    </p:spTree>
    <p:extLst>
      <p:ext uri="{BB962C8B-B14F-4D97-AF65-F5344CB8AC3E}">
        <p14:creationId xmlns:p14="http://schemas.microsoft.com/office/powerpoint/2010/main" val="2550105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69EB2-8833-272D-582F-C7252D01799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E4A728C-153F-86A1-7B13-B4F4DBC94D4C}"/>
              </a:ext>
            </a:extLst>
          </p:cNvPr>
          <p:cNvSpPr txBox="1"/>
          <p:nvPr/>
        </p:nvSpPr>
        <p:spPr>
          <a:xfrm>
            <a:off x="555171" y="479685"/>
            <a:ext cx="1136468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Tobii Glasses Mobile Eye-Tracking System</a:t>
            </a:r>
          </a:p>
        </p:txBody>
      </p:sp>
      <p:sp>
        <p:nvSpPr>
          <p:cNvPr id="5" name="Slide Number Placeholder 1">
            <a:extLst>
              <a:ext uri="{FF2B5EF4-FFF2-40B4-BE49-F238E27FC236}">
                <a16:creationId xmlns:a16="http://schemas.microsoft.com/office/drawing/2014/main" id="{42C6DA17-8AB0-234B-2F45-A889E30C0A3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a:t>
            </a:fld>
            <a:endParaRPr lang="en-MY" dirty="0"/>
          </a:p>
        </p:txBody>
      </p:sp>
      <p:pic>
        <p:nvPicPr>
          <p:cNvPr id="4" name="Picture 3" descr="A woman wearing light-weight eye-tracking glasses.">
            <a:extLst>
              <a:ext uri="{FF2B5EF4-FFF2-40B4-BE49-F238E27FC236}">
                <a16:creationId xmlns:a16="http://schemas.microsoft.com/office/drawing/2014/main" id="{8D80A7F4-578E-04D2-A7A1-3F47E88128B1}"/>
              </a:ext>
            </a:extLst>
          </p:cNvPr>
          <p:cNvPicPr>
            <a:picLocks noChangeAspect="1"/>
          </p:cNvPicPr>
          <p:nvPr/>
        </p:nvPicPr>
        <p:blipFill>
          <a:blip r:embed="rId2"/>
          <a:stretch>
            <a:fillRect/>
          </a:stretch>
        </p:blipFill>
        <p:spPr>
          <a:xfrm>
            <a:off x="1974064" y="2254064"/>
            <a:ext cx="3185765" cy="2893819"/>
          </a:xfrm>
          <a:prstGeom prst="rect">
            <a:avLst/>
          </a:prstGeom>
        </p:spPr>
      </p:pic>
      <p:pic>
        <p:nvPicPr>
          <p:cNvPr id="7" name="Google Shape;408;p33" descr="Photo depicts the Tobii Glasses Mobile Eye-Tracking System.">
            <a:extLst>
              <a:ext uri="{FF2B5EF4-FFF2-40B4-BE49-F238E27FC236}">
                <a16:creationId xmlns:a16="http://schemas.microsoft.com/office/drawing/2014/main" id="{AE9D37D6-001A-3C2D-A0A3-DD14D7CA33E0}"/>
              </a:ext>
            </a:extLst>
          </p:cNvPr>
          <p:cNvPicPr preferRelativeResize="0"/>
          <p:nvPr/>
        </p:nvPicPr>
        <p:blipFill rotWithShape="1">
          <a:blip r:embed="rId3">
            <a:alphaModFix/>
          </a:blip>
          <a:srcRect/>
          <a:stretch/>
        </p:blipFill>
        <p:spPr>
          <a:xfrm>
            <a:off x="6237514" y="2254065"/>
            <a:ext cx="3980422" cy="2893819"/>
          </a:xfrm>
          <a:prstGeom prst="rect">
            <a:avLst/>
          </a:prstGeom>
          <a:noFill/>
          <a:ln>
            <a:noFill/>
          </a:ln>
        </p:spPr>
      </p:pic>
      <p:sp>
        <p:nvSpPr>
          <p:cNvPr id="8" name="TextBox 7">
            <a:extLst>
              <a:ext uri="{FF2B5EF4-FFF2-40B4-BE49-F238E27FC236}">
                <a16:creationId xmlns:a16="http://schemas.microsoft.com/office/drawing/2014/main" id="{41E7942E-170F-DC19-BB8C-C4351D9DD617}"/>
              </a:ext>
            </a:extLst>
          </p:cNvPr>
          <p:cNvSpPr txBox="1"/>
          <p:nvPr/>
        </p:nvSpPr>
        <p:spPr>
          <a:xfrm>
            <a:off x="1620685" y="5475712"/>
            <a:ext cx="4188229" cy="646331"/>
          </a:xfrm>
          <a:prstGeom prst="rect">
            <a:avLst/>
          </a:prstGeom>
          <a:noFill/>
        </p:spPr>
        <p:txBody>
          <a:bodyPr wrap="square" rtlCol="0">
            <a:spAutoFit/>
          </a:bodyPr>
          <a:lstStyle/>
          <a:p>
            <a:r>
              <a:rPr lang="en-US" sz="1200" i="1" dirty="0">
                <a:solidFill>
                  <a:srgbClr val="5F5F5F"/>
                </a:solidFill>
              </a:rPr>
              <a:t>Source</a:t>
            </a:r>
            <a:r>
              <a:rPr lang="en-US" sz="1200" dirty="0">
                <a:solidFill>
                  <a:srgbClr val="5F5F5F"/>
                </a:solidFill>
              </a:rPr>
              <a:t>: </a:t>
            </a:r>
            <a:r>
              <a:rPr lang="en-US" sz="1200" dirty="0">
                <a:solidFill>
                  <a:srgbClr val="5F5F5F"/>
                </a:solidFill>
                <a:effectLst/>
                <a:ea typeface="Times New Roman" panose="02020603050405020304" pitchFamily="18" charset="0"/>
                <a:cs typeface="Times New Roman" panose="02020603050405020304" pitchFamily="18" charset="0"/>
                <a:hlinkClick r:id="rId4"/>
              </a:rPr>
              <a:t>https://</a:t>
            </a:r>
            <a:r>
              <a:rPr lang="en-US" sz="1200" dirty="0" err="1">
                <a:solidFill>
                  <a:srgbClr val="5F5F5F"/>
                </a:solidFill>
                <a:effectLst/>
                <a:ea typeface="Times New Roman" panose="02020603050405020304" pitchFamily="18" charset="0"/>
                <a:cs typeface="Times New Roman" panose="02020603050405020304" pitchFamily="18" charset="0"/>
                <a:hlinkClick r:id="rId4"/>
              </a:rPr>
              <a:t>www.tobiipro.com</a:t>
            </a:r>
            <a:r>
              <a:rPr lang="en-US" sz="1200" dirty="0">
                <a:solidFill>
                  <a:srgbClr val="5F5F5F"/>
                </a:solidFill>
                <a:effectLst/>
                <a:ea typeface="Times New Roman" panose="02020603050405020304" pitchFamily="18" charset="0"/>
                <a:cs typeface="Times New Roman" panose="02020603050405020304" pitchFamily="18" charset="0"/>
                <a:hlinkClick r:id="rId4"/>
              </a:rPr>
              <a:t>/news-events/on-demand-webinars/</a:t>
            </a:r>
            <a:br>
              <a:rPr lang="en-US" sz="1200" dirty="0">
                <a:solidFill>
                  <a:srgbClr val="5F5F5F"/>
                </a:solidFill>
                <a:effectLst/>
                <a:ea typeface="Times New Roman" panose="02020603050405020304" pitchFamily="18" charset="0"/>
                <a:cs typeface="Times New Roman" panose="02020603050405020304" pitchFamily="18" charset="0"/>
                <a:hlinkClick r:id="rId4"/>
              </a:rPr>
            </a:br>
            <a:r>
              <a:rPr lang="en-US" sz="1200" dirty="0">
                <a:solidFill>
                  <a:srgbClr val="5F5F5F"/>
                </a:solidFill>
                <a:effectLst/>
                <a:ea typeface="Times New Roman" panose="02020603050405020304" pitchFamily="18" charset="0"/>
                <a:cs typeface="Times New Roman" panose="02020603050405020304" pitchFamily="18" charset="0"/>
                <a:hlinkClick r:id="rId4"/>
              </a:rPr>
              <a:t>Wearable-eye-tracking-for-research/</a:t>
            </a:r>
            <a:r>
              <a:rPr lang="en-US" sz="1200" dirty="0">
                <a:solidFill>
                  <a:srgbClr val="5F5F5F"/>
                </a:solidFill>
                <a:effectLst/>
                <a:hlinkClick r:id="rId4"/>
              </a:rPr>
              <a:t> </a:t>
            </a:r>
            <a:endParaRPr lang="en-US" sz="1200" dirty="0">
              <a:solidFill>
                <a:srgbClr val="5F5F5F"/>
              </a:solidFill>
            </a:endParaRPr>
          </a:p>
        </p:txBody>
      </p:sp>
      <p:sp>
        <p:nvSpPr>
          <p:cNvPr id="9" name="Google Shape;407;p33">
            <a:extLst>
              <a:ext uri="{FF2B5EF4-FFF2-40B4-BE49-F238E27FC236}">
                <a16:creationId xmlns:a16="http://schemas.microsoft.com/office/drawing/2014/main" id="{4B67E67A-1792-5FB2-7D26-E25BAD2487E6}"/>
              </a:ext>
            </a:extLst>
          </p:cNvPr>
          <p:cNvSpPr txBox="1"/>
          <p:nvPr/>
        </p:nvSpPr>
        <p:spPr>
          <a:xfrm>
            <a:off x="6237514" y="5475714"/>
            <a:ext cx="398042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200" b="0" i="1" u="none" strike="noStrike" cap="none" dirty="0">
                <a:solidFill>
                  <a:srgbClr val="5F5F5F"/>
                </a:solidFill>
                <a:ea typeface="Calibri"/>
                <a:cs typeface="Calibri"/>
                <a:sym typeface="Calibri"/>
              </a:rPr>
              <a:t>Source</a:t>
            </a:r>
            <a:r>
              <a:rPr lang="en-US" sz="1200" b="0" i="0" u="none" strike="noStrike" cap="none" dirty="0">
                <a:solidFill>
                  <a:srgbClr val="5F5F5F"/>
                </a:solidFill>
                <a:ea typeface="Calibri"/>
                <a:cs typeface="Calibri"/>
                <a:sym typeface="Calibri"/>
              </a:rPr>
              <a:t>: Dalton et al., 2015, p.3891. Reproduced with permission of </a:t>
            </a:r>
            <a:r>
              <a:rPr lang="en-US" sz="1200" b="0" i="0" u="sng" strike="noStrike" cap="none" dirty="0">
                <a:solidFill>
                  <a:srgbClr val="5F5F5F"/>
                </a:solidFill>
                <a:ea typeface="Calibri"/>
                <a:cs typeface="Calibri"/>
                <a:sym typeface="Calibri"/>
                <a:hlinkClick r:id="rId5">
                  <a:extLst>
                    <a:ext uri="{A12FA001-AC4F-418D-AE19-62706E023703}">
                      <ahyp:hlinkClr xmlns:ahyp="http://schemas.microsoft.com/office/drawing/2018/hyperlinkcolor" val="tx"/>
                    </a:ext>
                  </a:extLst>
                </a:hlinkClick>
              </a:rPr>
              <a:t>ACM Publications</a:t>
            </a:r>
            <a:r>
              <a:rPr lang="en-US" sz="1200" b="0" i="0" u="none" strike="noStrike" cap="none" dirty="0">
                <a:solidFill>
                  <a:srgbClr val="5F5F5F"/>
                </a:solidFill>
                <a:ea typeface="Calibri"/>
                <a:cs typeface="Calibri"/>
                <a:sym typeface="Calibri"/>
              </a:rPr>
              <a:t>.</a:t>
            </a:r>
            <a:endParaRPr sz="1050" b="0" i="0" u="none" strike="noStrike" cap="none" dirty="0">
              <a:solidFill>
                <a:srgbClr val="5F5F5F"/>
              </a:solidFill>
              <a:ea typeface="Arial"/>
              <a:cs typeface="Arial"/>
              <a:sym typeface="Arial"/>
            </a:endParaRPr>
          </a:p>
        </p:txBody>
      </p:sp>
    </p:spTree>
    <p:extLst>
      <p:ext uri="{BB962C8B-B14F-4D97-AF65-F5344CB8AC3E}">
        <p14:creationId xmlns:p14="http://schemas.microsoft.com/office/powerpoint/2010/main" val="1332738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5060D-E736-73C6-4F63-2920FE5BAA8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51129AF-B0C9-D32B-419A-C44AF7EC3ECE}"/>
              </a:ext>
            </a:extLst>
          </p:cNvPr>
          <p:cNvSpPr txBox="1"/>
          <p:nvPr/>
        </p:nvSpPr>
        <p:spPr>
          <a:xfrm>
            <a:off x="304800" y="473741"/>
            <a:ext cx="1163781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Equipment is Getting Smaller</a:t>
            </a:r>
          </a:p>
        </p:txBody>
      </p:sp>
      <p:sp>
        <p:nvSpPr>
          <p:cNvPr id="24" name="Rectangle 23">
            <a:extLst>
              <a:ext uri="{FF2B5EF4-FFF2-40B4-BE49-F238E27FC236}">
                <a16:creationId xmlns:a16="http://schemas.microsoft.com/office/drawing/2014/main" id="{71816A82-7C33-661A-7D0A-C479B889F641}"/>
              </a:ext>
            </a:extLst>
          </p:cNvPr>
          <p:cNvSpPr/>
          <p:nvPr/>
        </p:nvSpPr>
        <p:spPr>
          <a:xfrm>
            <a:off x="1068679" y="1964511"/>
            <a:ext cx="10110060" cy="374718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As more testing </a:t>
            </a:r>
            <a:r>
              <a:rPr lang="en-US" sz="2000" dirty="0">
                <a:solidFill>
                  <a:srgbClr val="C00000"/>
                </a:solidFill>
              </a:rPr>
              <a:t>is done remotely and in-the-wild</a:t>
            </a:r>
            <a:r>
              <a:rPr lang="en-US" sz="2000" dirty="0">
                <a:solidFill>
                  <a:schemeClr val="tx1">
                    <a:lumMod val="65000"/>
                    <a:lumOff val="35000"/>
                  </a:schemeClr>
                </a:solidFill>
              </a:rPr>
              <a:t>, equipment has got smaller</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New lightweight models of </a:t>
            </a:r>
            <a:r>
              <a:rPr lang="en-US" sz="2000" dirty="0">
                <a:solidFill>
                  <a:srgbClr val="C00000"/>
                </a:solidFill>
              </a:rPr>
              <a:t>eye-tracking glasses </a:t>
            </a:r>
            <a:r>
              <a:rPr lang="en-US" sz="2000" dirty="0">
                <a:solidFill>
                  <a:schemeClr val="tx1">
                    <a:lumMod val="65000"/>
                    <a:lumOff val="35000"/>
                  </a:schemeClr>
                </a:solidFill>
              </a:rPr>
              <a:t>that look like ordinary glasses</a:t>
            </a:r>
          </a:p>
          <a:p>
            <a:pPr marL="342900" indent="-342900">
              <a:lnSpc>
                <a:spcPct val="150000"/>
              </a:lnSpc>
              <a:buFont typeface="Arial" panose="020B0604020202020204" pitchFamily="34" charset="0"/>
              <a:buChar char="•"/>
            </a:pPr>
            <a:r>
              <a:rPr lang="en-US" sz="2000" dirty="0">
                <a:solidFill>
                  <a:srgbClr val="C00000"/>
                </a:solidFill>
              </a:rPr>
              <a:t>Video and audio recording </a:t>
            </a:r>
            <a:r>
              <a:rPr lang="en-US" sz="2000" dirty="0">
                <a:solidFill>
                  <a:schemeClr val="tx1">
                    <a:lumMod val="65000"/>
                    <a:lumOff val="35000"/>
                  </a:schemeClr>
                </a:solidFill>
              </a:rPr>
              <a:t>is often done </a:t>
            </a:r>
            <a:r>
              <a:rPr lang="en-US" sz="2000" dirty="0">
                <a:solidFill>
                  <a:srgbClr val="C00000"/>
                </a:solidFill>
              </a:rPr>
              <a:t>using mobile phones </a:t>
            </a:r>
            <a:r>
              <a:rPr lang="en-US" sz="2000" dirty="0">
                <a:solidFill>
                  <a:schemeClr val="tx1">
                    <a:lumMod val="65000"/>
                    <a:lumOff val="35000"/>
                  </a:schemeClr>
                </a:solidFill>
              </a:rPr>
              <a:t>which produce increasingly good quality with each new model of phone </a:t>
            </a:r>
          </a:p>
          <a:p>
            <a:pPr marL="342900" indent="-342900">
              <a:lnSpc>
                <a:spcPct val="150000"/>
              </a:lnSpc>
              <a:buFont typeface="Arial" panose="020B0604020202020204" pitchFamily="34" charset="0"/>
              <a:buChar char="•"/>
            </a:pPr>
            <a:r>
              <a:rPr lang="en-US" sz="2000" dirty="0">
                <a:solidFill>
                  <a:srgbClr val="C00000"/>
                </a:solidFill>
              </a:rPr>
              <a:t>Replace bulky recording devices and tripods</a:t>
            </a:r>
            <a:r>
              <a:rPr lang="en-US" sz="2000" dirty="0">
                <a:solidFill>
                  <a:schemeClr val="tx1">
                    <a:lumMod val="65000"/>
                    <a:lumOff val="35000"/>
                  </a:schemeClr>
                </a:solidFill>
              </a:rPr>
              <a:t>, also more discrete</a:t>
            </a:r>
          </a:p>
          <a:p>
            <a:pPr>
              <a:lnSpc>
                <a:spcPct val="150000"/>
              </a:lnSpc>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C650D1D2-D22B-9F03-259A-E21006A0C97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a:t>
            </a:fld>
            <a:endParaRPr lang="en-MY" dirty="0"/>
          </a:p>
        </p:txBody>
      </p:sp>
    </p:spTree>
    <p:extLst>
      <p:ext uri="{BB962C8B-B14F-4D97-AF65-F5344CB8AC3E}">
        <p14:creationId xmlns:p14="http://schemas.microsoft.com/office/powerpoint/2010/main" val="2774132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Office Theme">
  <a:themeElements>
    <a:clrScheme name="PPT custom">
      <a:dk1>
        <a:sysClr val="windowText" lastClr="000000"/>
      </a:dk1>
      <a:lt1>
        <a:sysClr val="window" lastClr="FFFFFF"/>
      </a:lt1>
      <a:dk2>
        <a:srgbClr val="323232"/>
      </a:dk2>
      <a:lt2>
        <a:srgbClr val="E7D7C1"/>
      </a:lt2>
      <a:accent1>
        <a:srgbClr val="74121D"/>
      </a:accent1>
      <a:accent2>
        <a:srgbClr val="A7333F"/>
      </a:accent2>
      <a:accent3>
        <a:srgbClr val="C52233"/>
      </a:accent3>
      <a:accent4>
        <a:srgbClr val="B19C7D"/>
      </a:accent4>
      <a:accent5>
        <a:srgbClr val="7F5F52"/>
      </a:accent5>
      <a:accent6>
        <a:srgbClr val="B27D49"/>
      </a:accent6>
      <a:hlink>
        <a:srgbClr val="FFC000"/>
      </a:hlink>
      <a:folHlink>
        <a:srgbClr val="B26B02"/>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7158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9411</TotalTime>
  <Words>2203</Words>
  <Application>Microsoft Office PowerPoint</Application>
  <PresentationFormat>Widescreen</PresentationFormat>
  <Paragraphs>266</Paragraphs>
  <Slides>38</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6" baseType="lpstr">
      <vt:lpstr>Arial</vt:lpstr>
      <vt:lpstr>Calibri</vt:lpstr>
      <vt:lpstr>Poppins</vt:lpstr>
      <vt:lpstr>Poppins Medium</vt:lpstr>
      <vt:lpstr>Times</vt:lpstr>
      <vt:lpstr>Times New Roman</vt:lpstr>
      <vt:lpstr>Office Theme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 IDIANA BINTI HAMIDI</dc:creator>
  <cp:lastModifiedBy>SARINA BINTI SULAIMAN</cp:lastModifiedBy>
  <cp:revision>240</cp:revision>
  <dcterms:created xsi:type="dcterms:W3CDTF">2022-06-08T07:39:09Z</dcterms:created>
  <dcterms:modified xsi:type="dcterms:W3CDTF">2026-01-01T04:12:57Z</dcterms:modified>
</cp:coreProperties>
</file>